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 id="2147483697"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9144000" cy="5143500" type="screen16x9"/>
  <p:notesSz cx="6858000" cy="9144000"/>
  <p:embeddedFontLst>
    <p:embeddedFont>
      <p:font typeface="Figtree" panose="020B0604020202020204" charset="0"/>
      <p:regular r:id="rId24"/>
      <p:bold r:id="rId25"/>
      <p:italic r:id="rId26"/>
      <p:boldItalic r:id="rId27"/>
    </p:embeddedFont>
    <p:embeddedFont>
      <p:font typeface="Figtree ExtraBold" panose="020B0604020202020204" charset="0"/>
      <p:bold r:id="rId28"/>
      <p:boldItalic r:id="rId29"/>
    </p:embeddedFont>
    <p:embeddedFont>
      <p:font typeface="Figtree SemiBold" panose="020B0604020202020204" charset="0"/>
      <p:regular r:id="rId30"/>
      <p:bold r:id="rId31"/>
      <p:italic r:id="rId32"/>
      <p:boldItalic r:id="rId33"/>
    </p:embeddedFont>
    <p:embeddedFont>
      <p:font typeface="Hanken Grotesk" panose="020B0604020202020204" charset="0"/>
      <p:regular r:id="rId34"/>
      <p:bold r:id="rId35"/>
      <p:italic r:id="rId36"/>
      <p:boldItalic r:id="rId37"/>
    </p:embeddedFont>
    <p:embeddedFont>
      <p:font typeface="Hanken Grotesk ExtraBold" panose="020B0604020202020204" charset="0"/>
      <p:bold r:id="rId38"/>
      <p:boldItalic r:id="rId39"/>
    </p:embeddedFont>
    <p:embeddedFont>
      <p:font typeface="Manrope" panose="020B0604020202020204" charset="0"/>
      <p:regular r:id="rId40"/>
      <p:bold r:id="rId41"/>
    </p:embeddedFont>
    <p:embeddedFont>
      <p:font typeface="Manrope ExtraBold" panose="020B0604020202020204" charset="0"/>
      <p:bold r:id="rId42"/>
    </p:embeddedFont>
    <p:embeddedFont>
      <p:font typeface="Work Sans SemiBold"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6.fntdata"/><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SLIDES_API138412474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SLIDES_API138412474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308f8f9b1aa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308f8f9b1aa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308f8f9b1aa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308f8f9b1aa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08f8f9b1aa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308f8f9b1a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308f8f9b1aa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308f8f9b1a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308f8f9b1aa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308f8f9b1aa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08f8f9b1aa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308f8f9b1a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308f8f9b1aa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308f8f9b1aa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308f8f9b1aa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308f8f9b1aa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SLIDES_API1384124749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SLIDES_API1384124749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SLIDES_API1384124749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SLIDES_API1384124749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308f8f9b1a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08f8f9b1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SLIDES_API1384124749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SLIDES_API1384124749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SLIDES_API138412474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SLIDES_API138412474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SLIDES_API1384124749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SLIDES_API1384124749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308f8f9b1aa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308f8f9b1aa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08f8f9b1aa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08f8f9b1aa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308f8f9b1aa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308f8f9b1aa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SLIDES_API1384124749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SLIDES_API1384124749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SLIDES_API1384124749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SLIDES_API1384124749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With Paragraph v1"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rot="10800000" flipH="1">
            <a:off x="0" y="-200"/>
            <a:ext cx="7841100" cy="1426200"/>
          </a:xfrm>
          <a:prstGeom prst="round1Rect">
            <a:avLst>
              <a:gd name="adj" fmla="val 2716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txBox="1">
            <a:spLocks noGrp="1"/>
          </p:cNvSpPr>
          <p:nvPr>
            <p:ph type="ctrTitle"/>
          </p:nvPr>
        </p:nvSpPr>
        <p:spPr>
          <a:xfrm>
            <a:off x="432000" y="289700"/>
            <a:ext cx="6372000" cy="54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a:endParaRPr/>
          </a:p>
        </p:txBody>
      </p:sp>
      <p:sp>
        <p:nvSpPr>
          <p:cNvPr id="58" name="Google Shape;58;p14"/>
          <p:cNvSpPr txBox="1">
            <a:spLocks noGrp="1"/>
          </p:cNvSpPr>
          <p:nvPr>
            <p:ph type="body" idx="1"/>
          </p:nvPr>
        </p:nvSpPr>
        <p:spPr>
          <a:xfrm>
            <a:off x="432000" y="1727700"/>
            <a:ext cx="6372000" cy="30387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With Paragraph v2 - Image" type="secHead">
  <p:cSld name="SECTION_HEADER">
    <p:spTree>
      <p:nvGrpSpPr>
        <p:cNvPr id="1" name="Shape 59"/>
        <p:cNvGrpSpPr/>
        <p:nvPr/>
      </p:nvGrpSpPr>
      <p:grpSpPr>
        <a:xfrm>
          <a:off x="0" y="0"/>
          <a:ext cx="0" cy="0"/>
          <a:chOff x="0" y="0"/>
          <a:chExt cx="0" cy="0"/>
        </a:xfrm>
      </p:grpSpPr>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1" name="Google Shape;61;p15"/>
          <p:cNvSpPr/>
          <p:nvPr/>
        </p:nvSpPr>
        <p:spPr>
          <a:xfrm rot="10800000" flipH="1">
            <a:off x="1013500" y="-125"/>
            <a:ext cx="4107600" cy="5140800"/>
          </a:xfrm>
          <a:prstGeom prst="round1Rect">
            <a:avLst>
              <a:gd name="adj" fmla="val 2263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a:spLocks noGrp="1"/>
          </p:cNvSpPr>
          <p:nvPr>
            <p:ph type="pic" idx="2"/>
          </p:nvPr>
        </p:nvSpPr>
        <p:spPr>
          <a:xfrm>
            <a:off x="0" y="399600"/>
            <a:ext cx="3947400" cy="4743900"/>
          </a:xfrm>
          <a:prstGeom prst="round1Rect">
            <a:avLst>
              <a:gd name="adj" fmla="val 22505"/>
            </a:avLst>
          </a:prstGeom>
          <a:noFill/>
          <a:ln>
            <a:noFill/>
          </a:ln>
        </p:spPr>
      </p:sp>
      <p:sp>
        <p:nvSpPr>
          <p:cNvPr id="63" name="Google Shape;63;p15"/>
          <p:cNvSpPr txBox="1">
            <a:spLocks noGrp="1"/>
          </p:cNvSpPr>
          <p:nvPr>
            <p:ph type="body" idx="1"/>
          </p:nvPr>
        </p:nvSpPr>
        <p:spPr>
          <a:xfrm>
            <a:off x="5306400" y="1194750"/>
            <a:ext cx="3650400" cy="3586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64" name="Google Shape;64;p15"/>
          <p:cNvSpPr txBox="1">
            <a:spLocks noGrp="1"/>
          </p:cNvSpPr>
          <p:nvPr>
            <p:ph type="ctrTitle"/>
          </p:nvPr>
        </p:nvSpPr>
        <p:spPr>
          <a:xfrm>
            <a:off x="5306400" y="399600"/>
            <a:ext cx="3650400" cy="547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with 3 paragraphs" type="tx">
  <p:cSld name="TITLE_AND_BODY">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p:nvPr/>
        </p:nvSpPr>
        <p:spPr>
          <a:xfrm rot="10800000">
            <a:off x="356100" y="-50"/>
            <a:ext cx="8787900" cy="1431000"/>
          </a:xfrm>
          <a:prstGeom prst="round1Rect">
            <a:avLst>
              <a:gd name="adj" fmla="val 2716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6"/>
          <p:cNvSpPr txBox="1">
            <a:spLocks noGrp="1"/>
          </p:cNvSpPr>
          <p:nvPr>
            <p:ph type="ctrTitle"/>
          </p:nvPr>
        </p:nvSpPr>
        <p:spPr>
          <a:xfrm>
            <a:off x="778850" y="299625"/>
            <a:ext cx="7915800" cy="54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a:endParaRPr/>
          </a:p>
        </p:txBody>
      </p:sp>
      <p:sp>
        <p:nvSpPr>
          <p:cNvPr id="69" name="Google Shape;69;p16"/>
          <p:cNvSpPr txBox="1">
            <a:spLocks noGrp="1"/>
          </p:cNvSpPr>
          <p:nvPr>
            <p:ph type="body" idx="1"/>
          </p:nvPr>
        </p:nvSpPr>
        <p:spPr>
          <a:xfrm>
            <a:off x="778850" y="1623851"/>
            <a:ext cx="7915800" cy="992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Google Shape;70;p16"/>
          <p:cNvSpPr txBox="1">
            <a:spLocks noGrp="1"/>
          </p:cNvSpPr>
          <p:nvPr>
            <p:ph type="body" idx="2"/>
          </p:nvPr>
        </p:nvSpPr>
        <p:spPr>
          <a:xfrm>
            <a:off x="778850" y="2710288"/>
            <a:ext cx="7915800" cy="992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Google Shape;71;p16"/>
          <p:cNvSpPr txBox="1">
            <a:spLocks noGrp="1"/>
          </p:cNvSpPr>
          <p:nvPr>
            <p:ph type="body" idx="3"/>
          </p:nvPr>
        </p:nvSpPr>
        <p:spPr>
          <a:xfrm>
            <a:off x="778850" y="3796724"/>
            <a:ext cx="7915800" cy="992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with 2 columns v1" type="twoColTx">
  <p:cSld name="TITLE_AND_TWO_COLUMNS">
    <p:spTree>
      <p:nvGrpSpPr>
        <p:cNvPr id="1" name="Shape 72"/>
        <p:cNvGrpSpPr/>
        <p:nvPr/>
      </p:nvGrpSpPr>
      <p:grpSpPr>
        <a:xfrm>
          <a:off x="0" y="0"/>
          <a:ext cx="0" cy="0"/>
          <a:chOff x="0" y="0"/>
          <a:chExt cx="0" cy="0"/>
        </a:xfrm>
      </p:grpSpPr>
      <p:sp>
        <p:nvSpPr>
          <p:cNvPr id="73" name="Google Shape;7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17"/>
          <p:cNvSpPr/>
          <p:nvPr/>
        </p:nvSpPr>
        <p:spPr>
          <a:xfrm rot="10800000">
            <a:off x="1191800" y="1350"/>
            <a:ext cx="7956900" cy="5140800"/>
          </a:xfrm>
          <a:prstGeom prst="round1Rect">
            <a:avLst>
              <a:gd name="adj" fmla="val 1460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txBox="1">
            <a:spLocks noGrp="1"/>
          </p:cNvSpPr>
          <p:nvPr>
            <p:ph type="subTitle" idx="1"/>
          </p:nvPr>
        </p:nvSpPr>
        <p:spPr>
          <a:xfrm>
            <a:off x="1855975" y="683650"/>
            <a:ext cx="6729600" cy="435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Figtree SemiBold"/>
              <a:buNone/>
              <a:defRPr sz="1400">
                <a:solidFill>
                  <a:schemeClr val="lt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a:endParaRPr/>
          </a:p>
        </p:txBody>
      </p:sp>
      <p:sp>
        <p:nvSpPr>
          <p:cNvPr id="76" name="Google Shape;76;p17"/>
          <p:cNvSpPr txBox="1">
            <a:spLocks noGrp="1"/>
          </p:cNvSpPr>
          <p:nvPr>
            <p:ph type="body" idx="2"/>
          </p:nvPr>
        </p:nvSpPr>
        <p:spPr>
          <a:xfrm>
            <a:off x="1855975" y="1174150"/>
            <a:ext cx="6729600" cy="1129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sz="1100">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77" name="Google Shape;77;p17"/>
          <p:cNvSpPr txBox="1">
            <a:spLocks noGrp="1"/>
          </p:cNvSpPr>
          <p:nvPr>
            <p:ph type="ctrTitle"/>
          </p:nvPr>
        </p:nvSpPr>
        <p:spPr>
          <a:xfrm rot="-5400000">
            <a:off x="-1631700" y="2222350"/>
            <a:ext cx="44709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a:endParaRPr/>
          </a:p>
        </p:txBody>
      </p:sp>
      <p:sp>
        <p:nvSpPr>
          <p:cNvPr id="78" name="Google Shape;78;p17"/>
          <p:cNvSpPr/>
          <p:nvPr/>
        </p:nvSpPr>
        <p:spPr>
          <a:xfrm>
            <a:off x="1696675" y="683650"/>
            <a:ext cx="54300" cy="1612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79" name="Google Shape;79;p17"/>
          <p:cNvSpPr txBox="1">
            <a:spLocks noGrp="1"/>
          </p:cNvSpPr>
          <p:nvPr>
            <p:ph type="subTitle" idx="3"/>
          </p:nvPr>
        </p:nvSpPr>
        <p:spPr>
          <a:xfrm>
            <a:off x="1855975" y="2688550"/>
            <a:ext cx="6729600" cy="435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Figtree SemiBold"/>
              <a:buNone/>
              <a:defRPr sz="1400">
                <a:solidFill>
                  <a:schemeClr val="lt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a:endParaRPr/>
          </a:p>
        </p:txBody>
      </p:sp>
      <p:sp>
        <p:nvSpPr>
          <p:cNvPr id="80" name="Google Shape;80;p17"/>
          <p:cNvSpPr txBox="1">
            <a:spLocks noGrp="1"/>
          </p:cNvSpPr>
          <p:nvPr>
            <p:ph type="body" idx="4"/>
          </p:nvPr>
        </p:nvSpPr>
        <p:spPr>
          <a:xfrm>
            <a:off x="1855975" y="3179050"/>
            <a:ext cx="6729600" cy="1129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sz="1100">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81" name="Google Shape;81;p17"/>
          <p:cNvSpPr/>
          <p:nvPr/>
        </p:nvSpPr>
        <p:spPr>
          <a:xfrm>
            <a:off x="1696675" y="2688550"/>
            <a:ext cx="54300" cy="1612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 with 2 columns v2" type="titleOnly">
  <p:cSld name="TITLE_ONLY">
    <p:bg>
      <p:bgPr>
        <a:solidFill>
          <a:schemeClr val="accent1"/>
        </a:solidFill>
        <a:effectLst/>
      </p:bgPr>
    </p:bg>
    <p:spTree>
      <p:nvGrpSpPr>
        <p:cNvPr id="1" name="Shape 82"/>
        <p:cNvGrpSpPr/>
        <p:nvPr/>
      </p:nvGrpSpPr>
      <p:grpSpPr>
        <a:xfrm>
          <a:off x="0" y="0"/>
          <a:ext cx="0" cy="0"/>
          <a:chOff x="0" y="0"/>
          <a:chExt cx="0" cy="0"/>
        </a:xfrm>
      </p:grpSpPr>
      <p:sp>
        <p:nvSpPr>
          <p:cNvPr id="83" name="Google Shape;8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4" name="Google Shape;84;p18"/>
          <p:cNvSpPr/>
          <p:nvPr/>
        </p:nvSpPr>
        <p:spPr>
          <a:xfrm rot="10800000">
            <a:off x="1027500" y="1350"/>
            <a:ext cx="8116500" cy="5140800"/>
          </a:xfrm>
          <a:prstGeom prst="round1Rect">
            <a:avLst>
              <a:gd name="adj" fmla="val 2263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txBox="1">
            <a:spLocks noGrp="1"/>
          </p:cNvSpPr>
          <p:nvPr>
            <p:ph type="ctrTitle"/>
          </p:nvPr>
        </p:nvSpPr>
        <p:spPr>
          <a:xfrm>
            <a:off x="1976400" y="238650"/>
            <a:ext cx="6688500" cy="547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6" name="Google Shape;86;p18"/>
          <p:cNvSpPr/>
          <p:nvPr/>
        </p:nvSpPr>
        <p:spPr>
          <a:xfrm>
            <a:off x="2064825" y="1104572"/>
            <a:ext cx="274200" cy="274200"/>
          </a:xfrm>
          <a:prstGeom prst="roundRect">
            <a:avLst>
              <a:gd name="adj" fmla="val 30676"/>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5308125" y="1104572"/>
            <a:ext cx="274200" cy="274200"/>
          </a:xfrm>
          <a:prstGeom prst="roundRect">
            <a:avLst>
              <a:gd name="adj" fmla="val 3067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txBox="1">
            <a:spLocks noGrp="1"/>
          </p:cNvSpPr>
          <p:nvPr>
            <p:ph type="subTitle" idx="1"/>
          </p:nvPr>
        </p:nvSpPr>
        <p:spPr>
          <a:xfrm>
            <a:off x="1976400" y="1567500"/>
            <a:ext cx="2969400" cy="54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89" name="Google Shape;89;p18"/>
          <p:cNvSpPr txBox="1">
            <a:spLocks noGrp="1"/>
          </p:cNvSpPr>
          <p:nvPr>
            <p:ph type="body" idx="2"/>
          </p:nvPr>
        </p:nvSpPr>
        <p:spPr>
          <a:xfrm>
            <a:off x="1976400" y="2215500"/>
            <a:ext cx="2969400" cy="2350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90" name="Google Shape;90;p18"/>
          <p:cNvSpPr txBox="1">
            <a:spLocks noGrp="1"/>
          </p:cNvSpPr>
          <p:nvPr>
            <p:ph type="subTitle" idx="3"/>
          </p:nvPr>
        </p:nvSpPr>
        <p:spPr>
          <a:xfrm>
            <a:off x="5218475" y="1567500"/>
            <a:ext cx="2969400" cy="54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91" name="Google Shape;91;p18"/>
          <p:cNvSpPr txBox="1">
            <a:spLocks noGrp="1"/>
          </p:cNvSpPr>
          <p:nvPr>
            <p:ph type="body" idx="4"/>
          </p:nvPr>
        </p:nvSpPr>
        <p:spPr>
          <a:xfrm>
            <a:off x="5218475" y="2215500"/>
            <a:ext cx="2969400" cy="2350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lide with 2 columns v3">
  <p:cSld name="ONE_COLUMN_TEXT">
    <p:spTree>
      <p:nvGrpSpPr>
        <p:cNvPr id="1" name="Shape 92"/>
        <p:cNvGrpSpPr/>
        <p:nvPr/>
      </p:nvGrpSpPr>
      <p:grpSpPr>
        <a:xfrm>
          <a:off x="0" y="0"/>
          <a:ext cx="0" cy="0"/>
          <a:chOff x="0" y="0"/>
          <a:chExt cx="0" cy="0"/>
        </a:xfrm>
      </p:grpSpPr>
      <p:sp>
        <p:nvSpPr>
          <p:cNvPr id="93" name="Google Shape;9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4" name="Google Shape;94;p19"/>
          <p:cNvSpPr/>
          <p:nvPr/>
        </p:nvSpPr>
        <p:spPr>
          <a:xfrm>
            <a:off x="719025" y="1099600"/>
            <a:ext cx="3749700" cy="3625200"/>
          </a:xfrm>
          <a:prstGeom prst="roundRect">
            <a:avLst>
              <a:gd name="adj" fmla="val 88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a:off x="1111480" y="1405513"/>
            <a:ext cx="243000" cy="243000"/>
          </a:xfrm>
          <a:prstGeom prst="roundRect">
            <a:avLst>
              <a:gd name="adj" fmla="val 3067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a:off x="4675275" y="1099600"/>
            <a:ext cx="3749700" cy="3625200"/>
          </a:xfrm>
          <a:prstGeom prst="roundRect">
            <a:avLst>
              <a:gd name="adj" fmla="val 88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a:off x="5067730" y="1405513"/>
            <a:ext cx="243000" cy="243000"/>
          </a:xfrm>
          <a:prstGeom prst="roundRect">
            <a:avLst>
              <a:gd name="adj" fmla="val 3067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9"/>
          <p:cNvSpPr txBox="1">
            <a:spLocks noGrp="1"/>
          </p:cNvSpPr>
          <p:nvPr>
            <p:ph type="subTitle" idx="1"/>
          </p:nvPr>
        </p:nvSpPr>
        <p:spPr>
          <a:xfrm>
            <a:off x="1033200" y="1750209"/>
            <a:ext cx="3132000" cy="495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Figtree SemiBold"/>
              <a:buNone/>
              <a:defRPr sz="1400">
                <a:solidFill>
                  <a:schemeClr val="lt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a:endParaRPr/>
          </a:p>
        </p:txBody>
      </p:sp>
      <p:sp>
        <p:nvSpPr>
          <p:cNvPr id="99" name="Google Shape;99;p19"/>
          <p:cNvSpPr txBox="1">
            <a:spLocks noGrp="1"/>
          </p:cNvSpPr>
          <p:nvPr>
            <p:ph type="body" idx="2"/>
          </p:nvPr>
        </p:nvSpPr>
        <p:spPr>
          <a:xfrm>
            <a:off x="1033200" y="2312929"/>
            <a:ext cx="3132000" cy="2031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sz="1100">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100" name="Google Shape;100;p19"/>
          <p:cNvSpPr txBox="1">
            <a:spLocks noGrp="1"/>
          </p:cNvSpPr>
          <p:nvPr>
            <p:ph type="subTitle" idx="3"/>
          </p:nvPr>
        </p:nvSpPr>
        <p:spPr>
          <a:xfrm>
            <a:off x="4989600" y="1750209"/>
            <a:ext cx="3132000" cy="495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Figtree SemiBold"/>
              <a:buNone/>
              <a:defRPr sz="1400">
                <a:solidFill>
                  <a:schemeClr val="lt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a:endParaRPr/>
          </a:p>
        </p:txBody>
      </p:sp>
      <p:sp>
        <p:nvSpPr>
          <p:cNvPr id="101" name="Google Shape;101;p19"/>
          <p:cNvSpPr txBox="1">
            <a:spLocks noGrp="1"/>
          </p:cNvSpPr>
          <p:nvPr>
            <p:ph type="body" idx="4"/>
          </p:nvPr>
        </p:nvSpPr>
        <p:spPr>
          <a:xfrm>
            <a:off x="4989600" y="2312929"/>
            <a:ext cx="3132000" cy="2031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sz="1100">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102" name="Google Shape;102;p19"/>
          <p:cNvSpPr txBox="1">
            <a:spLocks noGrp="1"/>
          </p:cNvSpPr>
          <p:nvPr>
            <p:ph type="ctrTitle"/>
          </p:nvPr>
        </p:nvSpPr>
        <p:spPr>
          <a:xfrm>
            <a:off x="720000" y="240225"/>
            <a:ext cx="77076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lide With Bullet Points v1 No Image">
  <p:cSld name="MAIN_POINT">
    <p:bg>
      <p:bgPr>
        <a:solidFill>
          <a:schemeClr val="accent1"/>
        </a:solidFill>
        <a:effectLst/>
      </p:bgPr>
    </p:bg>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5" name="Google Shape;105;p20"/>
          <p:cNvSpPr/>
          <p:nvPr/>
        </p:nvSpPr>
        <p:spPr>
          <a:xfrm rot="10800000" flipH="1">
            <a:off x="0" y="-25"/>
            <a:ext cx="8241300" cy="1411200"/>
          </a:xfrm>
          <a:prstGeom prst="round1Rect">
            <a:avLst>
              <a:gd name="adj" fmla="val 2716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0"/>
          <p:cNvSpPr txBox="1">
            <a:spLocks noGrp="1"/>
          </p:cNvSpPr>
          <p:nvPr>
            <p:ph type="ctrTitle"/>
          </p:nvPr>
        </p:nvSpPr>
        <p:spPr>
          <a:xfrm>
            <a:off x="327600" y="268350"/>
            <a:ext cx="7026600" cy="547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7" name="Google Shape;107;p20"/>
          <p:cNvSpPr txBox="1">
            <a:spLocks noGrp="1"/>
          </p:cNvSpPr>
          <p:nvPr>
            <p:ph type="body" idx="1"/>
          </p:nvPr>
        </p:nvSpPr>
        <p:spPr>
          <a:xfrm>
            <a:off x="327600" y="1686025"/>
            <a:ext cx="7920000" cy="2977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sz="1100">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With Bullet Points v1">
  <p:cSld name="SECTION_TITLE_AND_DESCRIPTION">
    <p:spTree>
      <p:nvGrpSpPr>
        <p:cNvPr id="1" name="Shape 108"/>
        <p:cNvGrpSpPr/>
        <p:nvPr/>
      </p:nvGrpSpPr>
      <p:grpSpPr>
        <a:xfrm>
          <a:off x="0" y="0"/>
          <a:ext cx="0" cy="0"/>
          <a:chOff x="0" y="0"/>
          <a:chExt cx="0" cy="0"/>
        </a:xfrm>
      </p:grpSpPr>
      <p:sp>
        <p:nvSpPr>
          <p:cNvPr id="109" name="Google Shape;10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0" name="Google Shape;110;p21"/>
          <p:cNvSpPr/>
          <p:nvPr/>
        </p:nvSpPr>
        <p:spPr>
          <a:xfrm>
            <a:off x="-19850" y="-30150"/>
            <a:ext cx="4305900" cy="5174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1" name="Google Shape;111;p21"/>
          <p:cNvSpPr>
            <a:spLocks noGrp="1"/>
          </p:cNvSpPr>
          <p:nvPr>
            <p:ph type="pic" idx="2"/>
          </p:nvPr>
        </p:nvSpPr>
        <p:spPr>
          <a:xfrm>
            <a:off x="-19850" y="-30150"/>
            <a:ext cx="4305900" cy="5174700"/>
          </a:xfrm>
          <a:prstGeom prst="round1Rect">
            <a:avLst>
              <a:gd name="adj" fmla="val 22505"/>
            </a:avLst>
          </a:prstGeom>
          <a:noFill/>
          <a:ln>
            <a:noFill/>
          </a:ln>
        </p:spPr>
      </p:sp>
      <p:sp>
        <p:nvSpPr>
          <p:cNvPr id="112" name="Google Shape;112;p21"/>
          <p:cNvSpPr txBox="1">
            <a:spLocks noGrp="1"/>
          </p:cNvSpPr>
          <p:nvPr>
            <p:ph type="ctrTitle"/>
          </p:nvPr>
        </p:nvSpPr>
        <p:spPr>
          <a:xfrm>
            <a:off x="4600800" y="363600"/>
            <a:ext cx="4201200" cy="540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13" name="Google Shape;113;p21"/>
          <p:cNvSpPr txBox="1">
            <a:spLocks noGrp="1"/>
          </p:cNvSpPr>
          <p:nvPr>
            <p:ph type="body" idx="1"/>
          </p:nvPr>
        </p:nvSpPr>
        <p:spPr>
          <a:xfrm>
            <a:off x="4600800" y="1044000"/>
            <a:ext cx="4201200" cy="373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lide With Bullet Points v2">
  <p:cSld name="CAPTION_ONLY">
    <p:spTree>
      <p:nvGrpSpPr>
        <p:cNvPr id="1" name="Shape 114"/>
        <p:cNvGrpSpPr/>
        <p:nvPr/>
      </p:nvGrpSpPr>
      <p:grpSpPr>
        <a:xfrm>
          <a:off x="0" y="0"/>
          <a:ext cx="0" cy="0"/>
          <a:chOff x="0" y="0"/>
          <a:chExt cx="0" cy="0"/>
        </a:xfrm>
      </p:grpSpPr>
      <p:sp>
        <p:nvSpPr>
          <p:cNvPr id="115" name="Google Shape;115;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6" name="Google Shape;116;p22"/>
          <p:cNvSpPr/>
          <p:nvPr/>
        </p:nvSpPr>
        <p:spPr>
          <a:xfrm flipH="1">
            <a:off x="4821775" y="-15150"/>
            <a:ext cx="4367700" cy="5173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7" name="Google Shape;117;p22"/>
          <p:cNvSpPr/>
          <p:nvPr/>
        </p:nvSpPr>
        <p:spPr>
          <a:xfrm rot="10800000">
            <a:off x="4821875" y="-29300"/>
            <a:ext cx="3083700" cy="4490400"/>
          </a:xfrm>
          <a:prstGeom prst="round1Rect">
            <a:avLst>
              <a:gd name="adj" fmla="val 22635"/>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a:spLocks noGrp="1"/>
          </p:cNvSpPr>
          <p:nvPr>
            <p:ph type="pic" idx="2"/>
          </p:nvPr>
        </p:nvSpPr>
        <p:spPr>
          <a:xfrm flipH="1">
            <a:off x="5235000" y="446550"/>
            <a:ext cx="3909000" cy="4698000"/>
          </a:xfrm>
          <a:prstGeom prst="round1Rect">
            <a:avLst>
              <a:gd name="adj" fmla="val 22505"/>
            </a:avLst>
          </a:prstGeom>
          <a:noFill/>
          <a:ln>
            <a:noFill/>
          </a:ln>
        </p:spPr>
      </p:sp>
      <p:sp>
        <p:nvSpPr>
          <p:cNvPr id="119" name="Google Shape;119;p22"/>
          <p:cNvSpPr txBox="1">
            <a:spLocks noGrp="1"/>
          </p:cNvSpPr>
          <p:nvPr>
            <p:ph type="ctrTitle"/>
          </p:nvPr>
        </p:nvSpPr>
        <p:spPr>
          <a:xfrm>
            <a:off x="471600" y="363600"/>
            <a:ext cx="4201200" cy="540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20" name="Google Shape;120;p22"/>
          <p:cNvSpPr txBox="1">
            <a:spLocks noGrp="1"/>
          </p:cNvSpPr>
          <p:nvPr>
            <p:ph type="body" idx="1"/>
          </p:nvPr>
        </p:nvSpPr>
        <p:spPr>
          <a:xfrm>
            <a:off x="471600" y="1044000"/>
            <a:ext cx="4201200" cy="373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lide with 3 columns">
  <p:cSld name="BIG_NUMBER">
    <p:spTree>
      <p:nvGrpSpPr>
        <p:cNvPr id="1" name="Shape 121"/>
        <p:cNvGrpSpPr/>
        <p:nvPr/>
      </p:nvGrpSpPr>
      <p:grpSpPr>
        <a:xfrm>
          <a:off x="0" y="0"/>
          <a:ext cx="0" cy="0"/>
          <a:chOff x="0" y="0"/>
          <a:chExt cx="0" cy="0"/>
        </a:xfrm>
      </p:grpSpPr>
      <p:sp>
        <p:nvSpPr>
          <p:cNvPr id="122" name="Google Shape;12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3" name="Google Shape;123;p23"/>
          <p:cNvSpPr/>
          <p:nvPr/>
        </p:nvSpPr>
        <p:spPr>
          <a:xfrm>
            <a:off x="0" y="1168825"/>
            <a:ext cx="9144000" cy="4220400"/>
          </a:xfrm>
          <a:prstGeom prst="round1Rect">
            <a:avLst>
              <a:gd name="adj" fmla="val 2716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23"/>
          <p:cNvCxnSpPr/>
          <p:nvPr/>
        </p:nvCxnSpPr>
        <p:spPr>
          <a:xfrm>
            <a:off x="3173475" y="1570122"/>
            <a:ext cx="0" cy="3268800"/>
          </a:xfrm>
          <a:prstGeom prst="straightConnector1">
            <a:avLst/>
          </a:prstGeom>
          <a:noFill/>
          <a:ln w="9525" cap="flat" cmpd="sng">
            <a:solidFill>
              <a:schemeClr val="lt1"/>
            </a:solidFill>
            <a:prstDash val="solid"/>
            <a:round/>
            <a:headEnd type="none" w="med" len="med"/>
            <a:tailEnd type="none" w="med" len="med"/>
          </a:ln>
        </p:spPr>
      </p:cxnSp>
      <p:cxnSp>
        <p:nvCxnSpPr>
          <p:cNvPr id="125" name="Google Shape;125;p23"/>
          <p:cNvCxnSpPr/>
          <p:nvPr/>
        </p:nvCxnSpPr>
        <p:spPr>
          <a:xfrm>
            <a:off x="5994100" y="1609359"/>
            <a:ext cx="0" cy="3268800"/>
          </a:xfrm>
          <a:prstGeom prst="straightConnector1">
            <a:avLst/>
          </a:prstGeom>
          <a:noFill/>
          <a:ln w="9525" cap="flat" cmpd="sng">
            <a:solidFill>
              <a:schemeClr val="lt1"/>
            </a:solidFill>
            <a:prstDash val="solid"/>
            <a:round/>
            <a:headEnd type="none" w="med" len="med"/>
            <a:tailEnd type="none" w="med" len="med"/>
          </a:ln>
        </p:spPr>
      </p:cxnSp>
      <p:sp>
        <p:nvSpPr>
          <p:cNvPr id="126" name="Google Shape;126;p23"/>
          <p:cNvSpPr txBox="1">
            <a:spLocks noGrp="1"/>
          </p:cNvSpPr>
          <p:nvPr>
            <p:ph type="ctrTitle"/>
          </p:nvPr>
        </p:nvSpPr>
        <p:spPr>
          <a:xfrm>
            <a:off x="349200" y="202700"/>
            <a:ext cx="7916400" cy="5400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27" name="Google Shape;127;p23"/>
          <p:cNvSpPr txBox="1">
            <a:spLocks noGrp="1"/>
          </p:cNvSpPr>
          <p:nvPr>
            <p:ph type="subTitle" idx="1"/>
          </p:nvPr>
        </p:nvSpPr>
        <p:spPr>
          <a:xfrm>
            <a:off x="565200" y="1505126"/>
            <a:ext cx="2332800" cy="58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Figtree SemiBold"/>
              <a:buNone/>
              <a:defRPr sz="1400">
                <a:solidFill>
                  <a:schemeClr val="lt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a:endParaRPr/>
          </a:p>
        </p:txBody>
      </p:sp>
      <p:sp>
        <p:nvSpPr>
          <p:cNvPr id="128" name="Google Shape;128;p23"/>
          <p:cNvSpPr txBox="1">
            <a:spLocks noGrp="1"/>
          </p:cNvSpPr>
          <p:nvPr>
            <p:ph type="body" idx="2"/>
          </p:nvPr>
        </p:nvSpPr>
        <p:spPr>
          <a:xfrm>
            <a:off x="565200" y="2203158"/>
            <a:ext cx="2332800" cy="2532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sz="1100">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129" name="Google Shape;129;p23"/>
          <p:cNvSpPr txBox="1">
            <a:spLocks noGrp="1"/>
          </p:cNvSpPr>
          <p:nvPr>
            <p:ph type="subTitle" idx="3"/>
          </p:nvPr>
        </p:nvSpPr>
        <p:spPr>
          <a:xfrm>
            <a:off x="3405600" y="1505126"/>
            <a:ext cx="2332800" cy="58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Figtree SemiBold"/>
              <a:buNone/>
              <a:defRPr sz="1400">
                <a:solidFill>
                  <a:schemeClr val="lt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a:endParaRPr/>
          </a:p>
        </p:txBody>
      </p:sp>
      <p:sp>
        <p:nvSpPr>
          <p:cNvPr id="130" name="Google Shape;130;p23"/>
          <p:cNvSpPr txBox="1">
            <a:spLocks noGrp="1"/>
          </p:cNvSpPr>
          <p:nvPr>
            <p:ph type="body" idx="4"/>
          </p:nvPr>
        </p:nvSpPr>
        <p:spPr>
          <a:xfrm>
            <a:off x="3405600" y="2203158"/>
            <a:ext cx="2332800" cy="2532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sz="1100">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131" name="Google Shape;131;p23"/>
          <p:cNvSpPr txBox="1">
            <a:spLocks noGrp="1"/>
          </p:cNvSpPr>
          <p:nvPr>
            <p:ph type="subTitle" idx="5"/>
          </p:nvPr>
        </p:nvSpPr>
        <p:spPr>
          <a:xfrm>
            <a:off x="6246000" y="1505126"/>
            <a:ext cx="2332800" cy="58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Figtree SemiBold"/>
              <a:buNone/>
              <a:defRPr sz="1400">
                <a:solidFill>
                  <a:schemeClr val="lt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a:endParaRPr/>
          </a:p>
        </p:txBody>
      </p:sp>
      <p:sp>
        <p:nvSpPr>
          <p:cNvPr id="132" name="Google Shape;132;p23"/>
          <p:cNvSpPr txBox="1">
            <a:spLocks noGrp="1"/>
          </p:cNvSpPr>
          <p:nvPr>
            <p:ph type="body" idx="6"/>
          </p:nvPr>
        </p:nvSpPr>
        <p:spPr>
          <a:xfrm>
            <a:off x="6246000" y="2203158"/>
            <a:ext cx="2332800" cy="2532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sz="1100">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lide with 3 columns-v2" type="blank">
  <p:cSld name="BLANK">
    <p:spTree>
      <p:nvGrpSpPr>
        <p:cNvPr id="1" name="Shape 133"/>
        <p:cNvGrpSpPr/>
        <p:nvPr/>
      </p:nvGrpSpPr>
      <p:grpSpPr>
        <a:xfrm>
          <a:off x="0" y="0"/>
          <a:ext cx="0" cy="0"/>
          <a:chOff x="0" y="0"/>
          <a:chExt cx="0" cy="0"/>
        </a:xfrm>
      </p:grpSpPr>
      <p:sp>
        <p:nvSpPr>
          <p:cNvPr id="134" name="Google Shape;13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5" name="Google Shape;135;p24"/>
          <p:cNvSpPr txBox="1">
            <a:spLocks noGrp="1"/>
          </p:cNvSpPr>
          <p:nvPr>
            <p:ph type="subTitle" idx="1"/>
          </p:nvPr>
        </p:nvSpPr>
        <p:spPr>
          <a:xfrm>
            <a:off x="968400" y="1351300"/>
            <a:ext cx="1886400" cy="43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136" name="Google Shape;136;p24"/>
          <p:cNvSpPr txBox="1">
            <a:spLocks noGrp="1"/>
          </p:cNvSpPr>
          <p:nvPr>
            <p:ph type="body" idx="2"/>
          </p:nvPr>
        </p:nvSpPr>
        <p:spPr>
          <a:xfrm>
            <a:off x="968400" y="1868600"/>
            <a:ext cx="1886400" cy="2920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137" name="Google Shape;137;p24"/>
          <p:cNvSpPr txBox="1">
            <a:spLocks noGrp="1"/>
          </p:cNvSpPr>
          <p:nvPr>
            <p:ph type="subTitle" idx="3"/>
          </p:nvPr>
        </p:nvSpPr>
        <p:spPr>
          <a:xfrm>
            <a:off x="3628800" y="1351300"/>
            <a:ext cx="1886400" cy="43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138" name="Google Shape;138;p24"/>
          <p:cNvSpPr txBox="1">
            <a:spLocks noGrp="1"/>
          </p:cNvSpPr>
          <p:nvPr>
            <p:ph type="body" idx="4"/>
          </p:nvPr>
        </p:nvSpPr>
        <p:spPr>
          <a:xfrm>
            <a:off x="3628800" y="1868600"/>
            <a:ext cx="1886400" cy="2920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139" name="Google Shape;139;p24"/>
          <p:cNvSpPr txBox="1">
            <a:spLocks noGrp="1"/>
          </p:cNvSpPr>
          <p:nvPr>
            <p:ph type="subTitle" idx="5"/>
          </p:nvPr>
        </p:nvSpPr>
        <p:spPr>
          <a:xfrm>
            <a:off x="6289200" y="1351300"/>
            <a:ext cx="1886400" cy="43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a:endParaRPr/>
          </a:p>
        </p:txBody>
      </p:sp>
      <p:sp>
        <p:nvSpPr>
          <p:cNvPr id="140" name="Google Shape;140;p24"/>
          <p:cNvSpPr txBox="1">
            <a:spLocks noGrp="1"/>
          </p:cNvSpPr>
          <p:nvPr>
            <p:ph type="body" idx="6"/>
          </p:nvPr>
        </p:nvSpPr>
        <p:spPr>
          <a:xfrm>
            <a:off x="6289200" y="1868575"/>
            <a:ext cx="1886400" cy="2920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141" name="Google Shape;141;p24"/>
          <p:cNvSpPr txBox="1">
            <a:spLocks noGrp="1"/>
          </p:cNvSpPr>
          <p:nvPr>
            <p:ph type="ctrTitle"/>
          </p:nvPr>
        </p:nvSpPr>
        <p:spPr>
          <a:xfrm>
            <a:off x="677400" y="228925"/>
            <a:ext cx="7789200" cy="5400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a:endParaRPr/>
          </a:p>
        </p:txBody>
      </p:sp>
      <p:sp>
        <p:nvSpPr>
          <p:cNvPr id="142" name="Google Shape;142;p24"/>
          <p:cNvSpPr/>
          <p:nvPr/>
        </p:nvSpPr>
        <p:spPr>
          <a:xfrm rot="5400000">
            <a:off x="1892625" y="-38075"/>
            <a:ext cx="54300" cy="2413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43" name="Google Shape;143;p24"/>
          <p:cNvSpPr/>
          <p:nvPr/>
        </p:nvSpPr>
        <p:spPr>
          <a:xfrm rot="5400000">
            <a:off x="4544850" y="-50212"/>
            <a:ext cx="54300" cy="24132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44" name="Google Shape;144;p24"/>
          <p:cNvSpPr/>
          <p:nvPr/>
        </p:nvSpPr>
        <p:spPr>
          <a:xfrm rot="5400000">
            <a:off x="7197075" y="-53337"/>
            <a:ext cx="54300" cy="2413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lide with 3 columns-v3">
  <p:cSld name="CUSTOM">
    <p:spTree>
      <p:nvGrpSpPr>
        <p:cNvPr id="1" name="Shape 145"/>
        <p:cNvGrpSpPr/>
        <p:nvPr/>
      </p:nvGrpSpPr>
      <p:grpSpPr>
        <a:xfrm>
          <a:off x="0" y="0"/>
          <a:ext cx="0" cy="0"/>
          <a:chOff x="0" y="0"/>
          <a:chExt cx="0" cy="0"/>
        </a:xfrm>
      </p:grpSpPr>
      <p:sp>
        <p:nvSpPr>
          <p:cNvPr id="146" name="Google Shape;146;p25"/>
          <p:cNvSpPr/>
          <p:nvPr/>
        </p:nvSpPr>
        <p:spPr>
          <a:xfrm rot="10800000" flipH="1">
            <a:off x="0" y="1350"/>
            <a:ext cx="1345200" cy="5140800"/>
          </a:xfrm>
          <a:prstGeom prst="round1Rect">
            <a:avLst>
              <a:gd name="adj" fmla="val 323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5"/>
          <p:cNvSpPr/>
          <p:nvPr/>
        </p:nvSpPr>
        <p:spPr>
          <a:xfrm>
            <a:off x="1168075" y="1035825"/>
            <a:ext cx="22200" cy="934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8" name="Google Shape;148;p25"/>
          <p:cNvSpPr/>
          <p:nvPr/>
        </p:nvSpPr>
        <p:spPr>
          <a:xfrm>
            <a:off x="1168075" y="2312800"/>
            <a:ext cx="22200" cy="934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 name="Google Shape;149;p25"/>
          <p:cNvSpPr/>
          <p:nvPr/>
        </p:nvSpPr>
        <p:spPr>
          <a:xfrm>
            <a:off x="1168075" y="3648275"/>
            <a:ext cx="22200" cy="934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0" name="Google Shape;150;p25"/>
          <p:cNvSpPr txBox="1">
            <a:spLocks noGrp="1"/>
          </p:cNvSpPr>
          <p:nvPr>
            <p:ph type="subTitle" idx="1"/>
          </p:nvPr>
        </p:nvSpPr>
        <p:spPr>
          <a:xfrm>
            <a:off x="1427350" y="872925"/>
            <a:ext cx="7283700" cy="54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151" name="Google Shape;151;p25"/>
          <p:cNvSpPr txBox="1">
            <a:spLocks noGrp="1"/>
          </p:cNvSpPr>
          <p:nvPr>
            <p:ph type="body" idx="2"/>
          </p:nvPr>
        </p:nvSpPr>
        <p:spPr>
          <a:xfrm>
            <a:off x="1427350" y="1468135"/>
            <a:ext cx="7283700" cy="658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152" name="Google Shape;152;p25"/>
          <p:cNvSpPr txBox="1">
            <a:spLocks noGrp="1"/>
          </p:cNvSpPr>
          <p:nvPr>
            <p:ph type="ctrTitle"/>
          </p:nvPr>
        </p:nvSpPr>
        <p:spPr>
          <a:xfrm>
            <a:off x="1427350" y="131300"/>
            <a:ext cx="7283700" cy="547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53" name="Google Shape;153;p25"/>
          <p:cNvSpPr txBox="1">
            <a:spLocks noGrp="1"/>
          </p:cNvSpPr>
          <p:nvPr>
            <p:ph type="subTitle" idx="3"/>
          </p:nvPr>
        </p:nvSpPr>
        <p:spPr>
          <a:xfrm>
            <a:off x="1427350" y="2182145"/>
            <a:ext cx="7283700" cy="54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154" name="Google Shape;154;p25"/>
          <p:cNvSpPr txBox="1">
            <a:spLocks noGrp="1"/>
          </p:cNvSpPr>
          <p:nvPr>
            <p:ph type="body" idx="4"/>
          </p:nvPr>
        </p:nvSpPr>
        <p:spPr>
          <a:xfrm>
            <a:off x="1427350" y="2777355"/>
            <a:ext cx="7283700" cy="658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155" name="Google Shape;155;p25"/>
          <p:cNvSpPr txBox="1">
            <a:spLocks noGrp="1"/>
          </p:cNvSpPr>
          <p:nvPr>
            <p:ph type="subTitle" idx="5"/>
          </p:nvPr>
        </p:nvSpPr>
        <p:spPr>
          <a:xfrm>
            <a:off x="1427350" y="3491365"/>
            <a:ext cx="7283700" cy="54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156" name="Google Shape;156;p25"/>
          <p:cNvSpPr txBox="1">
            <a:spLocks noGrp="1"/>
          </p:cNvSpPr>
          <p:nvPr>
            <p:ph type="body" idx="6"/>
          </p:nvPr>
        </p:nvSpPr>
        <p:spPr>
          <a:xfrm>
            <a:off x="1427350" y="4086575"/>
            <a:ext cx="7283700" cy="658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lide with 4 key metrics v2">
  <p:cSld name="CUSTOM_1">
    <p:bg>
      <p:bgPr>
        <a:solidFill>
          <a:schemeClr val="accent1"/>
        </a:solidFill>
        <a:effectLst/>
      </p:bgPr>
    </p:bg>
    <p:spTree>
      <p:nvGrpSpPr>
        <p:cNvPr id="1" name="Shape 157"/>
        <p:cNvGrpSpPr/>
        <p:nvPr/>
      </p:nvGrpSpPr>
      <p:grpSpPr>
        <a:xfrm>
          <a:off x="0" y="0"/>
          <a:ext cx="0" cy="0"/>
          <a:chOff x="0" y="0"/>
          <a:chExt cx="0" cy="0"/>
        </a:xfrm>
      </p:grpSpPr>
      <p:sp>
        <p:nvSpPr>
          <p:cNvPr id="158" name="Google Shape;158;p26"/>
          <p:cNvSpPr/>
          <p:nvPr/>
        </p:nvSpPr>
        <p:spPr>
          <a:xfrm>
            <a:off x="0" y="1607400"/>
            <a:ext cx="9144000" cy="3536400"/>
          </a:xfrm>
          <a:prstGeom prst="round1Rect">
            <a:avLst>
              <a:gd name="adj" fmla="val 2716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txBox="1">
            <a:spLocks noGrp="1"/>
          </p:cNvSpPr>
          <p:nvPr>
            <p:ph type="subTitle" idx="1"/>
          </p:nvPr>
        </p:nvSpPr>
        <p:spPr>
          <a:xfrm>
            <a:off x="352800" y="1946075"/>
            <a:ext cx="1807200" cy="36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160" name="Google Shape;160;p26"/>
          <p:cNvSpPr txBox="1">
            <a:spLocks noGrp="1"/>
          </p:cNvSpPr>
          <p:nvPr>
            <p:ph type="body" idx="2"/>
          </p:nvPr>
        </p:nvSpPr>
        <p:spPr>
          <a:xfrm>
            <a:off x="352800" y="2409500"/>
            <a:ext cx="1807200" cy="2355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161" name="Google Shape;161;p26"/>
          <p:cNvSpPr txBox="1">
            <a:spLocks noGrp="1"/>
          </p:cNvSpPr>
          <p:nvPr>
            <p:ph type="subTitle" idx="3"/>
          </p:nvPr>
        </p:nvSpPr>
        <p:spPr>
          <a:xfrm>
            <a:off x="2574000" y="1946075"/>
            <a:ext cx="1807200" cy="36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162" name="Google Shape;162;p26"/>
          <p:cNvSpPr txBox="1">
            <a:spLocks noGrp="1"/>
          </p:cNvSpPr>
          <p:nvPr>
            <p:ph type="body" idx="4"/>
          </p:nvPr>
        </p:nvSpPr>
        <p:spPr>
          <a:xfrm>
            <a:off x="2574000" y="2409500"/>
            <a:ext cx="1807200" cy="2355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163" name="Google Shape;163;p26"/>
          <p:cNvSpPr txBox="1">
            <a:spLocks noGrp="1"/>
          </p:cNvSpPr>
          <p:nvPr>
            <p:ph type="subTitle" idx="5"/>
          </p:nvPr>
        </p:nvSpPr>
        <p:spPr>
          <a:xfrm>
            <a:off x="4788000" y="1946075"/>
            <a:ext cx="1807200" cy="36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164" name="Google Shape;164;p26"/>
          <p:cNvSpPr txBox="1">
            <a:spLocks noGrp="1"/>
          </p:cNvSpPr>
          <p:nvPr>
            <p:ph type="body" idx="6"/>
          </p:nvPr>
        </p:nvSpPr>
        <p:spPr>
          <a:xfrm>
            <a:off x="4788000" y="2409500"/>
            <a:ext cx="1807200" cy="2355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165" name="Google Shape;165;p26"/>
          <p:cNvSpPr txBox="1">
            <a:spLocks noGrp="1"/>
          </p:cNvSpPr>
          <p:nvPr>
            <p:ph type="subTitle" idx="7"/>
          </p:nvPr>
        </p:nvSpPr>
        <p:spPr>
          <a:xfrm>
            <a:off x="7002000" y="1946075"/>
            <a:ext cx="1807200" cy="36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166" name="Google Shape;166;p26"/>
          <p:cNvSpPr txBox="1">
            <a:spLocks noGrp="1"/>
          </p:cNvSpPr>
          <p:nvPr>
            <p:ph type="body" idx="8"/>
          </p:nvPr>
        </p:nvSpPr>
        <p:spPr>
          <a:xfrm>
            <a:off x="7002000" y="2409500"/>
            <a:ext cx="1807200" cy="2355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167" name="Google Shape;167;p26"/>
          <p:cNvSpPr txBox="1">
            <a:spLocks noGrp="1"/>
          </p:cNvSpPr>
          <p:nvPr>
            <p:ph type="ctrTitle"/>
          </p:nvPr>
        </p:nvSpPr>
        <p:spPr>
          <a:xfrm>
            <a:off x="349200" y="237075"/>
            <a:ext cx="7916400" cy="540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a:endParaRPr/>
          </a:p>
        </p:txBody>
      </p:sp>
      <p:sp>
        <p:nvSpPr>
          <p:cNvPr id="168" name="Google Shape;168;p26"/>
          <p:cNvSpPr/>
          <p:nvPr/>
        </p:nvSpPr>
        <p:spPr>
          <a:xfrm>
            <a:off x="426972" y="1377423"/>
            <a:ext cx="403500" cy="403500"/>
          </a:xfrm>
          <a:prstGeom prst="roundRect">
            <a:avLst>
              <a:gd name="adj" fmla="val 19304"/>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2660772" y="1377423"/>
            <a:ext cx="403500" cy="403500"/>
          </a:xfrm>
          <a:prstGeom prst="roundRect">
            <a:avLst>
              <a:gd name="adj" fmla="val 19304"/>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4894572" y="1377423"/>
            <a:ext cx="403500" cy="403500"/>
          </a:xfrm>
          <a:prstGeom prst="roundRect">
            <a:avLst>
              <a:gd name="adj" fmla="val 19304"/>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7109997" y="1377423"/>
            <a:ext cx="403500" cy="403500"/>
          </a:xfrm>
          <a:prstGeom prst="roundRect">
            <a:avLst>
              <a:gd name="adj" fmla="val 19304"/>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lide with 4 key metrics v2">
  <p:cSld name="CUSTOM_2">
    <p:spTree>
      <p:nvGrpSpPr>
        <p:cNvPr id="1" name="Shape 172"/>
        <p:cNvGrpSpPr/>
        <p:nvPr/>
      </p:nvGrpSpPr>
      <p:grpSpPr>
        <a:xfrm>
          <a:off x="0" y="0"/>
          <a:ext cx="0" cy="0"/>
          <a:chOff x="0" y="0"/>
          <a:chExt cx="0" cy="0"/>
        </a:xfrm>
      </p:grpSpPr>
      <p:sp>
        <p:nvSpPr>
          <p:cNvPr id="173" name="Google Shape;173;p27"/>
          <p:cNvSpPr/>
          <p:nvPr/>
        </p:nvSpPr>
        <p:spPr>
          <a:xfrm rot="10800000">
            <a:off x="4547100" y="25"/>
            <a:ext cx="4596900" cy="478500"/>
          </a:xfrm>
          <a:prstGeom prst="round1Rect">
            <a:avLst>
              <a:gd name="adj" fmla="val 2716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600" y="4665000"/>
            <a:ext cx="4614600" cy="478500"/>
          </a:xfrm>
          <a:prstGeom prst="round1Rect">
            <a:avLst>
              <a:gd name="adj" fmla="val 2716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471500" y="1489575"/>
            <a:ext cx="1632600" cy="2830800"/>
          </a:xfrm>
          <a:prstGeom prst="roundRect">
            <a:avLst>
              <a:gd name="adj" fmla="val 88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7039925" y="1489575"/>
            <a:ext cx="1632600" cy="2830800"/>
          </a:xfrm>
          <a:prstGeom prst="roundRect">
            <a:avLst>
              <a:gd name="adj" fmla="val 88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2611275" y="1489575"/>
            <a:ext cx="1632600" cy="2830800"/>
          </a:xfrm>
          <a:prstGeom prst="roundRect">
            <a:avLst>
              <a:gd name="adj" fmla="val 88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8" name="Google Shape;178;p27"/>
          <p:cNvSpPr/>
          <p:nvPr/>
        </p:nvSpPr>
        <p:spPr>
          <a:xfrm>
            <a:off x="4751050" y="1489575"/>
            <a:ext cx="1632600" cy="2830800"/>
          </a:xfrm>
          <a:prstGeom prst="roundRect">
            <a:avLst>
              <a:gd name="adj" fmla="val 88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1035175" y="1733138"/>
            <a:ext cx="505200" cy="50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0" name="Google Shape;180;p27"/>
          <p:cNvSpPr/>
          <p:nvPr/>
        </p:nvSpPr>
        <p:spPr>
          <a:xfrm>
            <a:off x="7603600" y="1733138"/>
            <a:ext cx="505200" cy="50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1" name="Google Shape;181;p27"/>
          <p:cNvSpPr/>
          <p:nvPr/>
        </p:nvSpPr>
        <p:spPr>
          <a:xfrm>
            <a:off x="3174950" y="1733138"/>
            <a:ext cx="505200" cy="50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182" name="Google Shape;182;p27"/>
          <p:cNvSpPr/>
          <p:nvPr/>
        </p:nvSpPr>
        <p:spPr>
          <a:xfrm>
            <a:off x="5314725" y="1733138"/>
            <a:ext cx="505200" cy="50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3" name="Google Shape;183;p27"/>
          <p:cNvSpPr txBox="1"/>
          <p:nvPr/>
        </p:nvSpPr>
        <p:spPr>
          <a:xfrm>
            <a:off x="1035175" y="1733138"/>
            <a:ext cx="505200" cy="50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Hanken Grotesk ExtraBold"/>
                <a:ea typeface="Hanken Grotesk ExtraBold"/>
                <a:cs typeface="Hanken Grotesk ExtraBold"/>
                <a:sym typeface="Hanken Grotesk ExtraBold"/>
              </a:rPr>
              <a:t>01</a:t>
            </a:r>
            <a:endParaRPr>
              <a:solidFill>
                <a:schemeClr val="dk1"/>
              </a:solidFill>
              <a:latin typeface="Hanken Grotesk ExtraBold"/>
              <a:ea typeface="Hanken Grotesk ExtraBold"/>
              <a:cs typeface="Hanken Grotesk ExtraBold"/>
              <a:sym typeface="Hanken Grotesk ExtraBold"/>
            </a:endParaRPr>
          </a:p>
        </p:txBody>
      </p:sp>
      <p:sp>
        <p:nvSpPr>
          <p:cNvPr id="184" name="Google Shape;184;p27"/>
          <p:cNvSpPr txBox="1"/>
          <p:nvPr/>
        </p:nvSpPr>
        <p:spPr>
          <a:xfrm>
            <a:off x="7603600" y="1733138"/>
            <a:ext cx="505200" cy="50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Hanken Grotesk ExtraBold"/>
                <a:ea typeface="Hanken Grotesk ExtraBold"/>
                <a:cs typeface="Hanken Grotesk ExtraBold"/>
                <a:sym typeface="Hanken Grotesk ExtraBold"/>
              </a:rPr>
              <a:t>04</a:t>
            </a:r>
            <a:endParaRPr>
              <a:solidFill>
                <a:schemeClr val="dk1"/>
              </a:solidFill>
              <a:latin typeface="Hanken Grotesk ExtraBold"/>
              <a:ea typeface="Hanken Grotesk ExtraBold"/>
              <a:cs typeface="Hanken Grotesk ExtraBold"/>
              <a:sym typeface="Hanken Grotesk ExtraBold"/>
            </a:endParaRPr>
          </a:p>
        </p:txBody>
      </p:sp>
      <p:sp>
        <p:nvSpPr>
          <p:cNvPr id="185" name="Google Shape;185;p27"/>
          <p:cNvSpPr txBox="1"/>
          <p:nvPr/>
        </p:nvSpPr>
        <p:spPr>
          <a:xfrm>
            <a:off x="3174950" y="1733138"/>
            <a:ext cx="505200" cy="50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Hanken Grotesk ExtraBold"/>
                <a:ea typeface="Hanken Grotesk ExtraBold"/>
                <a:cs typeface="Hanken Grotesk ExtraBold"/>
                <a:sym typeface="Hanken Grotesk ExtraBold"/>
              </a:rPr>
              <a:t>02</a:t>
            </a:r>
            <a:endParaRPr>
              <a:solidFill>
                <a:schemeClr val="dk1"/>
              </a:solidFill>
              <a:latin typeface="Hanken Grotesk ExtraBold"/>
              <a:ea typeface="Hanken Grotesk ExtraBold"/>
              <a:cs typeface="Hanken Grotesk ExtraBold"/>
              <a:sym typeface="Hanken Grotesk ExtraBold"/>
            </a:endParaRPr>
          </a:p>
        </p:txBody>
      </p:sp>
      <p:sp>
        <p:nvSpPr>
          <p:cNvPr id="186" name="Google Shape;186;p27"/>
          <p:cNvSpPr txBox="1"/>
          <p:nvPr/>
        </p:nvSpPr>
        <p:spPr>
          <a:xfrm>
            <a:off x="5314725" y="1733138"/>
            <a:ext cx="505200" cy="50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Hanken Grotesk ExtraBold"/>
                <a:ea typeface="Hanken Grotesk ExtraBold"/>
                <a:cs typeface="Hanken Grotesk ExtraBold"/>
                <a:sym typeface="Hanken Grotesk ExtraBold"/>
              </a:rPr>
              <a:t>03</a:t>
            </a:r>
            <a:endParaRPr>
              <a:solidFill>
                <a:schemeClr val="dk1"/>
              </a:solidFill>
              <a:latin typeface="Hanken Grotesk ExtraBold"/>
              <a:ea typeface="Hanken Grotesk ExtraBold"/>
              <a:cs typeface="Hanken Grotesk ExtraBold"/>
              <a:sym typeface="Hanken Grotesk ExtraBold"/>
            </a:endParaRPr>
          </a:p>
        </p:txBody>
      </p:sp>
      <p:sp>
        <p:nvSpPr>
          <p:cNvPr id="187" name="Google Shape;187;p27"/>
          <p:cNvSpPr txBox="1">
            <a:spLocks noGrp="1"/>
          </p:cNvSpPr>
          <p:nvPr>
            <p:ph type="subTitle" idx="1"/>
          </p:nvPr>
        </p:nvSpPr>
        <p:spPr>
          <a:xfrm>
            <a:off x="619150" y="2385286"/>
            <a:ext cx="1335600" cy="411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188" name="Google Shape;188;p27"/>
          <p:cNvSpPr txBox="1">
            <a:spLocks noGrp="1"/>
          </p:cNvSpPr>
          <p:nvPr>
            <p:ph type="body" idx="2"/>
          </p:nvPr>
        </p:nvSpPr>
        <p:spPr>
          <a:xfrm>
            <a:off x="619175" y="2909722"/>
            <a:ext cx="1335600" cy="11676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Clr>
                <a:schemeClr val="dk1"/>
              </a:buClr>
              <a:buSzPts val="1100"/>
              <a:buChar char="●"/>
              <a:defRPr sz="1100">
                <a:solidFill>
                  <a:schemeClr val="dk1"/>
                </a:solidFill>
              </a:defRPr>
            </a:lvl1pPr>
            <a:lvl2pPr marL="914400" lvl="1" indent="-298450" algn="ctr">
              <a:spcBef>
                <a:spcPts val="0"/>
              </a:spcBef>
              <a:spcAft>
                <a:spcPts val="0"/>
              </a:spcAft>
              <a:buClr>
                <a:schemeClr val="dk1"/>
              </a:buClr>
              <a:buSzPts val="1100"/>
              <a:buChar char="○"/>
              <a:defRPr sz="1100">
                <a:solidFill>
                  <a:schemeClr val="dk1"/>
                </a:solidFill>
              </a:defRPr>
            </a:lvl2pPr>
            <a:lvl3pPr marL="1371600" lvl="2" indent="-298450" algn="ctr">
              <a:spcBef>
                <a:spcPts val="0"/>
              </a:spcBef>
              <a:spcAft>
                <a:spcPts val="0"/>
              </a:spcAft>
              <a:buClr>
                <a:schemeClr val="dk1"/>
              </a:buClr>
              <a:buSzPts val="1100"/>
              <a:buChar char="■"/>
              <a:defRPr sz="1100">
                <a:solidFill>
                  <a:schemeClr val="dk1"/>
                </a:solidFill>
              </a:defRPr>
            </a:lvl3pPr>
            <a:lvl4pPr marL="1828800" lvl="3" indent="-298450" algn="ctr">
              <a:spcBef>
                <a:spcPts val="0"/>
              </a:spcBef>
              <a:spcAft>
                <a:spcPts val="0"/>
              </a:spcAft>
              <a:buClr>
                <a:schemeClr val="dk1"/>
              </a:buClr>
              <a:buSzPts val="1100"/>
              <a:buChar char="●"/>
              <a:defRPr sz="1100">
                <a:solidFill>
                  <a:schemeClr val="dk1"/>
                </a:solidFill>
              </a:defRPr>
            </a:lvl4pPr>
            <a:lvl5pPr marL="2286000" lvl="4" indent="-298450" algn="ctr">
              <a:spcBef>
                <a:spcPts val="0"/>
              </a:spcBef>
              <a:spcAft>
                <a:spcPts val="0"/>
              </a:spcAft>
              <a:buClr>
                <a:schemeClr val="dk1"/>
              </a:buClr>
              <a:buSzPts val="1100"/>
              <a:buChar char="○"/>
              <a:defRPr sz="1100">
                <a:solidFill>
                  <a:schemeClr val="dk1"/>
                </a:solidFill>
              </a:defRPr>
            </a:lvl5pPr>
            <a:lvl6pPr marL="2743200" lvl="5" indent="-298450" algn="ctr">
              <a:spcBef>
                <a:spcPts val="0"/>
              </a:spcBef>
              <a:spcAft>
                <a:spcPts val="0"/>
              </a:spcAft>
              <a:buClr>
                <a:schemeClr val="dk1"/>
              </a:buClr>
              <a:buSzPts val="1100"/>
              <a:buChar char="■"/>
              <a:defRPr sz="1100">
                <a:solidFill>
                  <a:schemeClr val="dk1"/>
                </a:solidFill>
              </a:defRPr>
            </a:lvl6pPr>
            <a:lvl7pPr marL="3200400" lvl="6" indent="-298450" algn="ctr">
              <a:spcBef>
                <a:spcPts val="0"/>
              </a:spcBef>
              <a:spcAft>
                <a:spcPts val="0"/>
              </a:spcAft>
              <a:buClr>
                <a:schemeClr val="dk1"/>
              </a:buClr>
              <a:buSzPts val="1100"/>
              <a:buChar char="●"/>
              <a:defRPr sz="1100">
                <a:solidFill>
                  <a:schemeClr val="dk1"/>
                </a:solidFill>
              </a:defRPr>
            </a:lvl7pPr>
            <a:lvl8pPr marL="3657600" lvl="7" indent="-298450" algn="ctr">
              <a:spcBef>
                <a:spcPts val="0"/>
              </a:spcBef>
              <a:spcAft>
                <a:spcPts val="0"/>
              </a:spcAft>
              <a:buClr>
                <a:schemeClr val="dk1"/>
              </a:buClr>
              <a:buSzPts val="1100"/>
              <a:buChar char="○"/>
              <a:defRPr sz="1100">
                <a:solidFill>
                  <a:schemeClr val="dk1"/>
                </a:solidFill>
              </a:defRPr>
            </a:lvl8pPr>
            <a:lvl9pPr marL="4114800" lvl="8" indent="-298450" algn="ctr">
              <a:spcBef>
                <a:spcPts val="0"/>
              </a:spcBef>
              <a:spcAft>
                <a:spcPts val="0"/>
              </a:spcAft>
              <a:buClr>
                <a:schemeClr val="dk1"/>
              </a:buClr>
              <a:buSzPts val="1100"/>
              <a:buChar char="■"/>
              <a:defRPr sz="1100">
                <a:solidFill>
                  <a:schemeClr val="dk1"/>
                </a:solidFill>
              </a:defRPr>
            </a:lvl9pPr>
          </a:lstStyle>
          <a:p>
            <a:endParaRPr/>
          </a:p>
        </p:txBody>
      </p:sp>
      <p:sp>
        <p:nvSpPr>
          <p:cNvPr id="189" name="Google Shape;189;p27"/>
          <p:cNvSpPr txBox="1">
            <a:spLocks noGrp="1"/>
          </p:cNvSpPr>
          <p:nvPr>
            <p:ph type="subTitle" idx="3"/>
          </p:nvPr>
        </p:nvSpPr>
        <p:spPr>
          <a:xfrm>
            <a:off x="2761150" y="2385286"/>
            <a:ext cx="1335600" cy="411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190" name="Google Shape;190;p27"/>
          <p:cNvSpPr txBox="1">
            <a:spLocks noGrp="1"/>
          </p:cNvSpPr>
          <p:nvPr>
            <p:ph type="body" idx="4"/>
          </p:nvPr>
        </p:nvSpPr>
        <p:spPr>
          <a:xfrm>
            <a:off x="2761175" y="2909722"/>
            <a:ext cx="1335600" cy="11676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Clr>
                <a:schemeClr val="dk1"/>
              </a:buClr>
              <a:buSzPts val="1100"/>
              <a:buChar char="●"/>
              <a:defRPr sz="1100">
                <a:solidFill>
                  <a:schemeClr val="dk1"/>
                </a:solidFill>
              </a:defRPr>
            </a:lvl1pPr>
            <a:lvl2pPr marL="914400" lvl="1" indent="-298450" algn="ctr">
              <a:spcBef>
                <a:spcPts val="0"/>
              </a:spcBef>
              <a:spcAft>
                <a:spcPts val="0"/>
              </a:spcAft>
              <a:buClr>
                <a:schemeClr val="dk1"/>
              </a:buClr>
              <a:buSzPts val="1100"/>
              <a:buChar char="○"/>
              <a:defRPr sz="1100">
                <a:solidFill>
                  <a:schemeClr val="dk1"/>
                </a:solidFill>
              </a:defRPr>
            </a:lvl2pPr>
            <a:lvl3pPr marL="1371600" lvl="2" indent="-298450" algn="ctr">
              <a:spcBef>
                <a:spcPts val="0"/>
              </a:spcBef>
              <a:spcAft>
                <a:spcPts val="0"/>
              </a:spcAft>
              <a:buClr>
                <a:schemeClr val="dk1"/>
              </a:buClr>
              <a:buSzPts val="1100"/>
              <a:buChar char="■"/>
              <a:defRPr sz="1100">
                <a:solidFill>
                  <a:schemeClr val="dk1"/>
                </a:solidFill>
              </a:defRPr>
            </a:lvl3pPr>
            <a:lvl4pPr marL="1828800" lvl="3" indent="-298450" algn="ctr">
              <a:spcBef>
                <a:spcPts val="0"/>
              </a:spcBef>
              <a:spcAft>
                <a:spcPts val="0"/>
              </a:spcAft>
              <a:buClr>
                <a:schemeClr val="dk1"/>
              </a:buClr>
              <a:buSzPts val="1100"/>
              <a:buChar char="●"/>
              <a:defRPr sz="1100">
                <a:solidFill>
                  <a:schemeClr val="dk1"/>
                </a:solidFill>
              </a:defRPr>
            </a:lvl4pPr>
            <a:lvl5pPr marL="2286000" lvl="4" indent="-298450" algn="ctr">
              <a:spcBef>
                <a:spcPts val="0"/>
              </a:spcBef>
              <a:spcAft>
                <a:spcPts val="0"/>
              </a:spcAft>
              <a:buClr>
                <a:schemeClr val="dk1"/>
              </a:buClr>
              <a:buSzPts val="1100"/>
              <a:buChar char="○"/>
              <a:defRPr sz="1100">
                <a:solidFill>
                  <a:schemeClr val="dk1"/>
                </a:solidFill>
              </a:defRPr>
            </a:lvl5pPr>
            <a:lvl6pPr marL="2743200" lvl="5" indent="-298450" algn="ctr">
              <a:spcBef>
                <a:spcPts val="0"/>
              </a:spcBef>
              <a:spcAft>
                <a:spcPts val="0"/>
              </a:spcAft>
              <a:buClr>
                <a:schemeClr val="dk1"/>
              </a:buClr>
              <a:buSzPts val="1100"/>
              <a:buChar char="■"/>
              <a:defRPr sz="1100">
                <a:solidFill>
                  <a:schemeClr val="dk1"/>
                </a:solidFill>
              </a:defRPr>
            </a:lvl6pPr>
            <a:lvl7pPr marL="3200400" lvl="6" indent="-298450" algn="ctr">
              <a:spcBef>
                <a:spcPts val="0"/>
              </a:spcBef>
              <a:spcAft>
                <a:spcPts val="0"/>
              </a:spcAft>
              <a:buClr>
                <a:schemeClr val="dk1"/>
              </a:buClr>
              <a:buSzPts val="1100"/>
              <a:buChar char="●"/>
              <a:defRPr sz="1100">
                <a:solidFill>
                  <a:schemeClr val="dk1"/>
                </a:solidFill>
              </a:defRPr>
            </a:lvl7pPr>
            <a:lvl8pPr marL="3657600" lvl="7" indent="-298450" algn="ctr">
              <a:spcBef>
                <a:spcPts val="0"/>
              </a:spcBef>
              <a:spcAft>
                <a:spcPts val="0"/>
              </a:spcAft>
              <a:buClr>
                <a:schemeClr val="dk1"/>
              </a:buClr>
              <a:buSzPts val="1100"/>
              <a:buChar char="○"/>
              <a:defRPr sz="1100">
                <a:solidFill>
                  <a:schemeClr val="dk1"/>
                </a:solidFill>
              </a:defRPr>
            </a:lvl8pPr>
            <a:lvl9pPr marL="4114800" lvl="8" indent="-298450" algn="ctr">
              <a:spcBef>
                <a:spcPts val="0"/>
              </a:spcBef>
              <a:spcAft>
                <a:spcPts val="0"/>
              </a:spcAft>
              <a:buClr>
                <a:schemeClr val="dk1"/>
              </a:buClr>
              <a:buSzPts val="1100"/>
              <a:buChar char="■"/>
              <a:defRPr sz="1100">
                <a:solidFill>
                  <a:schemeClr val="dk1"/>
                </a:solidFill>
              </a:defRPr>
            </a:lvl9pPr>
          </a:lstStyle>
          <a:p>
            <a:endParaRPr/>
          </a:p>
        </p:txBody>
      </p:sp>
      <p:sp>
        <p:nvSpPr>
          <p:cNvPr id="191" name="Google Shape;191;p27"/>
          <p:cNvSpPr txBox="1">
            <a:spLocks noGrp="1"/>
          </p:cNvSpPr>
          <p:nvPr>
            <p:ph type="subTitle" idx="5"/>
          </p:nvPr>
        </p:nvSpPr>
        <p:spPr>
          <a:xfrm>
            <a:off x="4899550" y="2385286"/>
            <a:ext cx="1335600" cy="411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192" name="Google Shape;192;p27"/>
          <p:cNvSpPr txBox="1">
            <a:spLocks noGrp="1"/>
          </p:cNvSpPr>
          <p:nvPr>
            <p:ph type="body" idx="6"/>
          </p:nvPr>
        </p:nvSpPr>
        <p:spPr>
          <a:xfrm>
            <a:off x="4899575" y="2909722"/>
            <a:ext cx="1335600" cy="11676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Clr>
                <a:schemeClr val="dk1"/>
              </a:buClr>
              <a:buSzPts val="1100"/>
              <a:buChar char="●"/>
              <a:defRPr sz="1100">
                <a:solidFill>
                  <a:schemeClr val="dk1"/>
                </a:solidFill>
              </a:defRPr>
            </a:lvl1pPr>
            <a:lvl2pPr marL="914400" lvl="1" indent="-298450" algn="ctr">
              <a:spcBef>
                <a:spcPts val="0"/>
              </a:spcBef>
              <a:spcAft>
                <a:spcPts val="0"/>
              </a:spcAft>
              <a:buClr>
                <a:schemeClr val="dk1"/>
              </a:buClr>
              <a:buSzPts val="1100"/>
              <a:buChar char="○"/>
              <a:defRPr sz="1100">
                <a:solidFill>
                  <a:schemeClr val="dk1"/>
                </a:solidFill>
              </a:defRPr>
            </a:lvl2pPr>
            <a:lvl3pPr marL="1371600" lvl="2" indent="-298450" algn="ctr">
              <a:spcBef>
                <a:spcPts val="0"/>
              </a:spcBef>
              <a:spcAft>
                <a:spcPts val="0"/>
              </a:spcAft>
              <a:buClr>
                <a:schemeClr val="dk1"/>
              </a:buClr>
              <a:buSzPts val="1100"/>
              <a:buChar char="■"/>
              <a:defRPr sz="1100">
                <a:solidFill>
                  <a:schemeClr val="dk1"/>
                </a:solidFill>
              </a:defRPr>
            </a:lvl3pPr>
            <a:lvl4pPr marL="1828800" lvl="3" indent="-298450" algn="ctr">
              <a:spcBef>
                <a:spcPts val="0"/>
              </a:spcBef>
              <a:spcAft>
                <a:spcPts val="0"/>
              </a:spcAft>
              <a:buClr>
                <a:schemeClr val="dk1"/>
              </a:buClr>
              <a:buSzPts val="1100"/>
              <a:buChar char="●"/>
              <a:defRPr sz="1100">
                <a:solidFill>
                  <a:schemeClr val="dk1"/>
                </a:solidFill>
              </a:defRPr>
            </a:lvl4pPr>
            <a:lvl5pPr marL="2286000" lvl="4" indent="-298450" algn="ctr">
              <a:spcBef>
                <a:spcPts val="0"/>
              </a:spcBef>
              <a:spcAft>
                <a:spcPts val="0"/>
              </a:spcAft>
              <a:buClr>
                <a:schemeClr val="dk1"/>
              </a:buClr>
              <a:buSzPts val="1100"/>
              <a:buChar char="○"/>
              <a:defRPr sz="1100">
                <a:solidFill>
                  <a:schemeClr val="dk1"/>
                </a:solidFill>
              </a:defRPr>
            </a:lvl5pPr>
            <a:lvl6pPr marL="2743200" lvl="5" indent="-298450" algn="ctr">
              <a:spcBef>
                <a:spcPts val="0"/>
              </a:spcBef>
              <a:spcAft>
                <a:spcPts val="0"/>
              </a:spcAft>
              <a:buClr>
                <a:schemeClr val="dk1"/>
              </a:buClr>
              <a:buSzPts val="1100"/>
              <a:buChar char="■"/>
              <a:defRPr sz="1100">
                <a:solidFill>
                  <a:schemeClr val="dk1"/>
                </a:solidFill>
              </a:defRPr>
            </a:lvl6pPr>
            <a:lvl7pPr marL="3200400" lvl="6" indent="-298450" algn="ctr">
              <a:spcBef>
                <a:spcPts val="0"/>
              </a:spcBef>
              <a:spcAft>
                <a:spcPts val="0"/>
              </a:spcAft>
              <a:buClr>
                <a:schemeClr val="dk1"/>
              </a:buClr>
              <a:buSzPts val="1100"/>
              <a:buChar char="●"/>
              <a:defRPr sz="1100">
                <a:solidFill>
                  <a:schemeClr val="dk1"/>
                </a:solidFill>
              </a:defRPr>
            </a:lvl7pPr>
            <a:lvl8pPr marL="3657600" lvl="7" indent="-298450" algn="ctr">
              <a:spcBef>
                <a:spcPts val="0"/>
              </a:spcBef>
              <a:spcAft>
                <a:spcPts val="0"/>
              </a:spcAft>
              <a:buClr>
                <a:schemeClr val="dk1"/>
              </a:buClr>
              <a:buSzPts val="1100"/>
              <a:buChar char="○"/>
              <a:defRPr sz="1100">
                <a:solidFill>
                  <a:schemeClr val="dk1"/>
                </a:solidFill>
              </a:defRPr>
            </a:lvl8pPr>
            <a:lvl9pPr marL="4114800" lvl="8" indent="-298450" algn="ctr">
              <a:spcBef>
                <a:spcPts val="0"/>
              </a:spcBef>
              <a:spcAft>
                <a:spcPts val="0"/>
              </a:spcAft>
              <a:buClr>
                <a:schemeClr val="dk1"/>
              </a:buClr>
              <a:buSzPts val="1100"/>
              <a:buChar char="■"/>
              <a:defRPr sz="1100">
                <a:solidFill>
                  <a:schemeClr val="dk1"/>
                </a:solidFill>
              </a:defRPr>
            </a:lvl9pPr>
          </a:lstStyle>
          <a:p>
            <a:endParaRPr/>
          </a:p>
        </p:txBody>
      </p:sp>
      <p:sp>
        <p:nvSpPr>
          <p:cNvPr id="193" name="Google Shape;193;p27"/>
          <p:cNvSpPr txBox="1">
            <a:spLocks noGrp="1"/>
          </p:cNvSpPr>
          <p:nvPr>
            <p:ph type="subTitle" idx="7"/>
          </p:nvPr>
        </p:nvSpPr>
        <p:spPr>
          <a:xfrm>
            <a:off x="7189150" y="2385286"/>
            <a:ext cx="1335600" cy="411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194" name="Google Shape;194;p27"/>
          <p:cNvSpPr txBox="1">
            <a:spLocks noGrp="1"/>
          </p:cNvSpPr>
          <p:nvPr>
            <p:ph type="body" idx="8"/>
          </p:nvPr>
        </p:nvSpPr>
        <p:spPr>
          <a:xfrm>
            <a:off x="7189175" y="2909722"/>
            <a:ext cx="1335600" cy="11676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Clr>
                <a:schemeClr val="dk1"/>
              </a:buClr>
              <a:buSzPts val="1100"/>
              <a:buChar char="●"/>
              <a:defRPr sz="1100">
                <a:solidFill>
                  <a:schemeClr val="dk1"/>
                </a:solidFill>
              </a:defRPr>
            </a:lvl1pPr>
            <a:lvl2pPr marL="914400" lvl="1" indent="-298450" algn="ctr">
              <a:spcBef>
                <a:spcPts val="0"/>
              </a:spcBef>
              <a:spcAft>
                <a:spcPts val="0"/>
              </a:spcAft>
              <a:buClr>
                <a:schemeClr val="dk1"/>
              </a:buClr>
              <a:buSzPts val="1100"/>
              <a:buChar char="○"/>
              <a:defRPr sz="1100">
                <a:solidFill>
                  <a:schemeClr val="dk1"/>
                </a:solidFill>
              </a:defRPr>
            </a:lvl2pPr>
            <a:lvl3pPr marL="1371600" lvl="2" indent="-298450" algn="ctr">
              <a:spcBef>
                <a:spcPts val="0"/>
              </a:spcBef>
              <a:spcAft>
                <a:spcPts val="0"/>
              </a:spcAft>
              <a:buClr>
                <a:schemeClr val="dk1"/>
              </a:buClr>
              <a:buSzPts val="1100"/>
              <a:buChar char="■"/>
              <a:defRPr sz="1100">
                <a:solidFill>
                  <a:schemeClr val="dk1"/>
                </a:solidFill>
              </a:defRPr>
            </a:lvl3pPr>
            <a:lvl4pPr marL="1828800" lvl="3" indent="-298450" algn="ctr">
              <a:spcBef>
                <a:spcPts val="0"/>
              </a:spcBef>
              <a:spcAft>
                <a:spcPts val="0"/>
              </a:spcAft>
              <a:buClr>
                <a:schemeClr val="dk1"/>
              </a:buClr>
              <a:buSzPts val="1100"/>
              <a:buChar char="●"/>
              <a:defRPr sz="1100">
                <a:solidFill>
                  <a:schemeClr val="dk1"/>
                </a:solidFill>
              </a:defRPr>
            </a:lvl4pPr>
            <a:lvl5pPr marL="2286000" lvl="4" indent="-298450" algn="ctr">
              <a:spcBef>
                <a:spcPts val="0"/>
              </a:spcBef>
              <a:spcAft>
                <a:spcPts val="0"/>
              </a:spcAft>
              <a:buClr>
                <a:schemeClr val="dk1"/>
              </a:buClr>
              <a:buSzPts val="1100"/>
              <a:buChar char="○"/>
              <a:defRPr sz="1100">
                <a:solidFill>
                  <a:schemeClr val="dk1"/>
                </a:solidFill>
              </a:defRPr>
            </a:lvl5pPr>
            <a:lvl6pPr marL="2743200" lvl="5" indent="-298450" algn="ctr">
              <a:spcBef>
                <a:spcPts val="0"/>
              </a:spcBef>
              <a:spcAft>
                <a:spcPts val="0"/>
              </a:spcAft>
              <a:buClr>
                <a:schemeClr val="dk1"/>
              </a:buClr>
              <a:buSzPts val="1100"/>
              <a:buChar char="■"/>
              <a:defRPr sz="1100">
                <a:solidFill>
                  <a:schemeClr val="dk1"/>
                </a:solidFill>
              </a:defRPr>
            </a:lvl6pPr>
            <a:lvl7pPr marL="3200400" lvl="6" indent="-298450" algn="ctr">
              <a:spcBef>
                <a:spcPts val="0"/>
              </a:spcBef>
              <a:spcAft>
                <a:spcPts val="0"/>
              </a:spcAft>
              <a:buClr>
                <a:schemeClr val="dk1"/>
              </a:buClr>
              <a:buSzPts val="1100"/>
              <a:buChar char="●"/>
              <a:defRPr sz="1100">
                <a:solidFill>
                  <a:schemeClr val="dk1"/>
                </a:solidFill>
              </a:defRPr>
            </a:lvl7pPr>
            <a:lvl8pPr marL="3657600" lvl="7" indent="-298450" algn="ctr">
              <a:spcBef>
                <a:spcPts val="0"/>
              </a:spcBef>
              <a:spcAft>
                <a:spcPts val="0"/>
              </a:spcAft>
              <a:buClr>
                <a:schemeClr val="dk1"/>
              </a:buClr>
              <a:buSzPts val="1100"/>
              <a:buChar char="○"/>
              <a:defRPr sz="1100">
                <a:solidFill>
                  <a:schemeClr val="dk1"/>
                </a:solidFill>
              </a:defRPr>
            </a:lvl8pPr>
            <a:lvl9pPr marL="4114800" lvl="8" indent="-298450" algn="ctr">
              <a:spcBef>
                <a:spcPts val="0"/>
              </a:spcBef>
              <a:spcAft>
                <a:spcPts val="0"/>
              </a:spcAft>
              <a:buClr>
                <a:schemeClr val="dk1"/>
              </a:buClr>
              <a:buSzPts val="1100"/>
              <a:buChar char="■"/>
              <a:defRPr sz="1100">
                <a:solidFill>
                  <a:schemeClr val="dk1"/>
                </a:solidFill>
              </a:defRPr>
            </a:lvl9pPr>
          </a:lstStyle>
          <a:p>
            <a:endParaRPr/>
          </a:p>
        </p:txBody>
      </p:sp>
      <p:sp>
        <p:nvSpPr>
          <p:cNvPr id="195" name="Google Shape;195;p27"/>
          <p:cNvSpPr txBox="1">
            <a:spLocks noGrp="1"/>
          </p:cNvSpPr>
          <p:nvPr>
            <p:ph type="ctrTitle"/>
          </p:nvPr>
        </p:nvSpPr>
        <p:spPr>
          <a:xfrm>
            <a:off x="471538" y="714050"/>
            <a:ext cx="7916400" cy="5400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lide with 3 key metrics">
  <p:cSld name="CUSTOM_3">
    <p:bg>
      <p:bgPr>
        <a:solidFill>
          <a:schemeClr val="accent1"/>
        </a:solidFill>
        <a:effectLst/>
      </p:bgPr>
    </p:bg>
    <p:spTree>
      <p:nvGrpSpPr>
        <p:cNvPr id="1" name="Shape 196"/>
        <p:cNvGrpSpPr/>
        <p:nvPr/>
      </p:nvGrpSpPr>
      <p:grpSpPr>
        <a:xfrm>
          <a:off x="0" y="0"/>
          <a:ext cx="0" cy="0"/>
          <a:chOff x="0" y="0"/>
          <a:chExt cx="0" cy="0"/>
        </a:xfrm>
      </p:grpSpPr>
      <p:sp>
        <p:nvSpPr>
          <p:cNvPr id="197" name="Google Shape;197;p28"/>
          <p:cNvSpPr/>
          <p:nvPr/>
        </p:nvSpPr>
        <p:spPr>
          <a:xfrm>
            <a:off x="1234350" y="1254325"/>
            <a:ext cx="6675300" cy="3233400"/>
          </a:xfrm>
          <a:prstGeom prst="roundRect">
            <a:avLst>
              <a:gd name="adj" fmla="val 88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8"/>
          <p:cNvSpPr/>
          <p:nvPr/>
        </p:nvSpPr>
        <p:spPr>
          <a:xfrm>
            <a:off x="1760105" y="1845463"/>
            <a:ext cx="243000" cy="243000"/>
          </a:xfrm>
          <a:prstGeom prst="roundRect">
            <a:avLst>
              <a:gd name="adj" fmla="val 3067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8"/>
          <p:cNvSpPr/>
          <p:nvPr/>
        </p:nvSpPr>
        <p:spPr>
          <a:xfrm>
            <a:off x="3708555" y="1845463"/>
            <a:ext cx="243000" cy="243000"/>
          </a:xfrm>
          <a:prstGeom prst="roundRect">
            <a:avLst>
              <a:gd name="adj" fmla="val 3067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8"/>
          <p:cNvSpPr/>
          <p:nvPr/>
        </p:nvSpPr>
        <p:spPr>
          <a:xfrm>
            <a:off x="5718155" y="1845463"/>
            <a:ext cx="243000" cy="243000"/>
          </a:xfrm>
          <a:prstGeom prst="roundRect">
            <a:avLst>
              <a:gd name="adj" fmla="val 3067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8"/>
          <p:cNvSpPr txBox="1">
            <a:spLocks noGrp="1"/>
          </p:cNvSpPr>
          <p:nvPr>
            <p:ph type="subTitle" idx="1"/>
          </p:nvPr>
        </p:nvSpPr>
        <p:spPr>
          <a:xfrm>
            <a:off x="1760400" y="2390400"/>
            <a:ext cx="1573200" cy="54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202" name="Google Shape;202;p28"/>
          <p:cNvSpPr txBox="1">
            <a:spLocks noGrp="1"/>
          </p:cNvSpPr>
          <p:nvPr>
            <p:ph type="body" idx="2"/>
          </p:nvPr>
        </p:nvSpPr>
        <p:spPr>
          <a:xfrm>
            <a:off x="1760400" y="2937600"/>
            <a:ext cx="1573200" cy="961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03" name="Google Shape;203;p28"/>
          <p:cNvSpPr txBox="1">
            <a:spLocks noGrp="1"/>
          </p:cNvSpPr>
          <p:nvPr>
            <p:ph type="subTitle" idx="3"/>
          </p:nvPr>
        </p:nvSpPr>
        <p:spPr>
          <a:xfrm>
            <a:off x="3740400" y="2390400"/>
            <a:ext cx="1573200" cy="54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204" name="Google Shape;204;p28"/>
          <p:cNvSpPr txBox="1">
            <a:spLocks noGrp="1"/>
          </p:cNvSpPr>
          <p:nvPr>
            <p:ph type="body" idx="4"/>
          </p:nvPr>
        </p:nvSpPr>
        <p:spPr>
          <a:xfrm>
            <a:off x="3740400" y="2937600"/>
            <a:ext cx="1573200" cy="961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05" name="Google Shape;205;p28"/>
          <p:cNvSpPr txBox="1">
            <a:spLocks noGrp="1"/>
          </p:cNvSpPr>
          <p:nvPr>
            <p:ph type="subTitle" idx="5"/>
          </p:nvPr>
        </p:nvSpPr>
        <p:spPr>
          <a:xfrm>
            <a:off x="5810400" y="2390400"/>
            <a:ext cx="1573200" cy="54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206" name="Google Shape;206;p28"/>
          <p:cNvSpPr txBox="1">
            <a:spLocks noGrp="1"/>
          </p:cNvSpPr>
          <p:nvPr>
            <p:ph type="body" idx="6"/>
          </p:nvPr>
        </p:nvSpPr>
        <p:spPr>
          <a:xfrm>
            <a:off x="5810400" y="2937600"/>
            <a:ext cx="1573200" cy="961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07" name="Google Shape;207;p28"/>
          <p:cNvSpPr txBox="1">
            <a:spLocks noGrp="1"/>
          </p:cNvSpPr>
          <p:nvPr>
            <p:ph type="ctrTitle"/>
          </p:nvPr>
        </p:nvSpPr>
        <p:spPr>
          <a:xfrm>
            <a:off x="1177200" y="428400"/>
            <a:ext cx="6674400" cy="547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lide with 3 key metrics v2">
  <p:cSld name="CUSTOM_4">
    <p:spTree>
      <p:nvGrpSpPr>
        <p:cNvPr id="1" name="Shape 208"/>
        <p:cNvGrpSpPr/>
        <p:nvPr/>
      </p:nvGrpSpPr>
      <p:grpSpPr>
        <a:xfrm>
          <a:off x="0" y="0"/>
          <a:ext cx="0" cy="0"/>
          <a:chOff x="0" y="0"/>
          <a:chExt cx="0" cy="0"/>
        </a:xfrm>
      </p:grpSpPr>
      <p:sp>
        <p:nvSpPr>
          <p:cNvPr id="209" name="Google Shape;209;p29"/>
          <p:cNvSpPr/>
          <p:nvPr/>
        </p:nvSpPr>
        <p:spPr>
          <a:xfrm rot="-5400000">
            <a:off x="1981500" y="-2030400"/>
            <a:ext cx="5211300" cy="9204300"/>
          </a:xfrm>
          <a:prstGeom prst="round1Rect">
            <a:avLst>
              <a:gd name="adj" fmla="val 1412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rot="10800000">
            <a:off x="1087175" y="406850"/>
            <a:ext cx="7623600" cy="1388700"/>
          </a:xfrm>
          <a:prstGeom prst="round1Rect">
            <a:avLst>
              <a:gd name="adj" fmla="val 2651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txBox="1">
            <a:spLocks noGrp="1"/>
          </p:cNvSpPr>
          <p:nvPr>
            <p:ph type="subTitle" idx="1"/>
          </p:nvPr>
        </p:nvSpPr>
        <p:spPr>
          <a:xfrm>
            <a:off x="1310975" y="538250"/>
            <a:ext cx="7176000" cy="394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212" name="Google Shape;212;p29"/>
          <p:cNvSpPr txBox="1">
            <a:spLocks noGrp="1"/>
          </p:cNvSpPr>
          <p:nvPr>
            <p:ph type="body" idx="2"/>
          </p:nvPr>
        </p:nvSpPr>
        <p:spPr>
          <a:xfrm>
            <a:off x="1310975" y="1011025"/>
            <a:ext cx="7238400" cy="547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13" name="Google Shape;213;p29"/>
          <p:cNvSpPr txBox="1">
            <a:spLocks noGrp="1"/>
          </p:cNvSpPr>
          <p:nvPr>
            <p:ph type="ctrTitle"/>
          </p:nvPr>
        </p:nvSpPr>
        <p:spPr>
          <a:xfrm rot="-5400000">
            <a:off x="-1509125" y="2289400"/>
            <a:ext cx="4347300" cy="547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000"/>
              <a:buNone/>
              <a:defRPr>
                <a:solidFill>
                  <a:schemeClr val="lt1"/>
                </a:solidFill>
              </a:defRPr>
            </a:lvl1pPr>
            <a:lvl2pPr lvl="1" algn="ctr">
              <a:spcBef>
                <a:spcPts val="0"/>
              </a:spcBef>
              <a:spcAft>
                <a:spcPts val="0"/>
              </a:spcAft>
              <a:buClr>
                <a:schemeClr val="lt1"/>
              </a:buClr>
              <a:buSzPts val="2000"/>
              <a:buNone/>
              <a:defRPr sz="2000">
                <a:solidFill>
                  <a:schemeClr val="lt1"/>
                </a:solidFill>
              </a:defRPr>
            </a:lvl2pPr>
            <a:lvl3pPr lvl="2" algn="ctr">
              <a:spcBef>
                <a:spcPts val="0"/>
              </a:spcBef>
              <a:spcAft>
                <a:spcPts val="0"/>
              </a:spcAft>
              <a:buClr>
                <a:schemeClr val="lt1"/>
              </a:buClr>
              <a:buSzPts val="2000"/>
              <a:buNone/>
              <a:defRPr sz="2000">
                <a:solidFill>
                  <a:schemeClr val="lt1"/>
                </a:solidFill>
              </a:defRPr>
            </a:lvl3pPr>
            <a:lvl4pPr lvl="3" algn="ctr">
              <a:spcBef>
                <a:spcPts val="0"/>
              </a:spcBef>
              <a:spcAft>
                <a:spcPts val="0"/>
              </a:spcAft>
              <a:buClr>
                <a:schemeClr val="lt1"/>
              </a:buClr>
              <a:buSzPts val="2000"/>
              <a:buNone/>
              <a:defRPr sz="2000">
                <a:solidFill>
                  <a:schemeClr val="lt1"/>
                </a:solidFill>
              </a:defRPr>
            </a:lvl4pPr>
            <a:lvl5pPr lvl="4" algn="ctr">
              <a:spcBef>
                <a:spcPts val="0"/>
              </a:spcBef>
              <a:spcAft>
                <a:spcPts val="0"/>
              </a:spcAft>
              <a:buClr>
                <a:schemeClr val="lt1"/>
              </a:buClr>
              <a:buSzPts val="2000"/>
              <a:buNone/>
              <a:defRPr sz="2000">
                <a:solidFill>
                  <a:schemeClr val="lt1"/>
                </a:solidFill>
              </a:defRPr>
            </a:lvl5pPr>
            <a:lvl6pPr lvl="5" algn="ctr">
              <a:spcBef>
                <a:spcPts val="0"/>
              </a:spcBef>
              <a:spcAft>
                <a:spcPts val="0"/>
              </a:spcAft>
              <a:buClr>
                <a:schemeClr val="lt1"/>
              </a:buClr>
              <a:buSzPts val="2000"/>
              <a:buNone/>
              <a:defRPr sz="2000">
                <a:solidFill>
                  <a:schemeClr val="lt1"/>
                </a:solidFill>
              </a:defRPr>
            </a:lvl6pPr>
            <a:lvl7pPr lvl="6" algn="ctr">
              <a:spcBef>
                <a:spcPts val="0"/>
              </a:spcBef>
              <a:spcAft>
                <a:spcPts val="0"/>
              </a:spcAft>
              <a:buClr>
                <a:schemeClr val="lt1"/>
              </a:buClr>
              <a:buSzPts val="2000"/>
              <a:buNone/>
              <a:defRPr sz="2000">
                <a:solidFill>
                  <a:schemeClr val="lt1"/>
                </a:solidFill>
              </a:defRPr>
            </a:lvl7pPr>
            <a:lvl8pPr lvl="7" algn="ctr">
              <a:spcBef>
                <a:spcPts val="0"/>
              </a:spcBef>
              <a:spcAft>
                <a:spcPts val="0"/>
              </a:spcAft>
              <a:buClr>
                <a:schemeClr val="lt1"/>
              </a:buClr>
              <a:buSzPts val="2000"/>
              <a:buNone/>
              <a:defRPr sz="2000">
                <a:solidFill>
                  <a:schemeClr val="lt1"/>
                </a:solidFill>
              </a:defRPr>
            </a:lvl8pPr>
            <a:lvl9pPr lvl="8" algn="ctr">
              <a:spcBef>
                <a:spcPts val="0"/>
              </a:spcBef>
              <a:spcAft>
                <a:spcPts val="0"/>
              </a:spcAft>
              <a:buClr>
                <a:schemeClr val="lt1"/>
              </a:buClr>
              <a:buSzPts val="2000"/>
              <a:buNone/>
              <a:defRPr sz="2000">
                <a:solidFill>
                  <a:schemeClr val="lt1"/>
                </a:solidFill>
              </a:defRPr>
            </a:lvl9pPr>
          </a:lstStyle>
          <a:p>
            <a:endParaRPr/>
          </a:p>
        </p:txBody>
      </p:sp>
      <p:sp>
        <p:nvSpPr>
          <p:cNvPr id="214" name="Google Shape;214;p29"/>
          <p:cNvSpPr/>
          <p:nvPr/>
        </p:nvSpPr>
        <p:spPr>
          <a:xfrm rot="10800000">
            <a:off x="1087175" y="1877400"/>
            <a:ext cx="7623600" cy="1388700"/>
          </a:xfrm>
          <a:prstGeom prst="round1Rect">
            <a:avLst>
              <a:gd name="adj" fmla="val 2651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txBox="1">
            <a:spLocks noGrp="1"/>
          </p:cNvSpPr>
          <p:nvPr>
            <p:ph type="subTitle" idx="3"/>
          </p:nvPr>
        </p:nvSpPr>
        <p:spPr>
          <a:xfrm>
            <a:off x="1310975" y="2008800"/>
            <a:ext cx="7176000" cy="394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216" name="Google Shape;216;p29"/>
          <p:cNvSpPr txBox="1">
            <a:spLocks noGrp="1"/>
          </p:cNvSpPr>
          <p:nvPr>
            <p:ph type="body" idx="4"/>
          </p:nvPr>
        </p:nvSpPr>
        <p:spPr>
          <a:xfrm>
            <a:off x="1310975" y="2481575"/>
            <a:ext cx="7238400" cy="547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17" name="Google Shape;217;p29"/>
          <p:cNvSpPr/>
          <p:nvPr/>
        </p:nvSpPr>
        <p:spPr>
          <a:xfrm rot="10800000">
            <a:off x="1118375" y="3347950"/>
            <a:ext cx="7623600" cy="1388700"/>
          </a:xfrm>
          <a:prstGeom prst="round1Rect">
            <a:avLst>
              <a:gd name="adj" fmla="val 2651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txBox="1">
            <a:spLocks noGrp="1"/>
          </p:cNvSpPr>
          <p:nvPr>
            <p:ph type="subTitle" idx="5"/>
          </p:nvPr>
        </p:nvSpPr>
        <p:spPr>
          <a:xfrm>
            <a:off x="1342175" y="3479350"/>
            <a:ext cx="7176000" cy="394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219" name="Google Shape;219;p29"/>
          <p:cNvSpPr txBox="1">
            <a:spLocks noGrp="1"/>
          </p:cNvSpPr>
          <p:nvPr>
            <p:ph type="body" idx="6"/>
          </p:nvPr>
        </p:nvSpPr>
        <p:spPr>
          <a:xfrm>
            <a:off x="1342175" y="3952125"/>
            <a:ext cx="7238400" cy="547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lide with 3 items on timeline">
  <p:cSld name="CUSTOM_5">
    <p:spTree>
      <p:nvGrpSpPr>
        <p:cNvPr id="1" name="Shape 220"/>
        <p:cNvGrpSpPr/>
        <p:nvPr/>
      </p:nvGrpSpPr>
      <p:grpSpPr>
        <a:xfrm>
          <a:off x="0" y="0"/>
          <a:ext cx="0" cy="0"/>
          <a:chOff x="0" y="0"/>
          <a:chExt cx="0" cy="0"/>
        </a:xfrm>
      </p:grpSpPr>
      <p:cxnSp>
        <p:nvCxnSpPr>
          <p:cNvPr id="221" name="Google Shape;221;p30"/>
          <p:cNvCxnSpPr/>
          <p:nvPr/>
        </p:nvCxnSpPr>
        <p:spPr>
          <a:xfrm>
            <a:off x="4959575" y="11450"/>
            <a:ext cx="0" cy="5132400"/>
          </a:xfrm>
          <a:prstGeom prst="straightConnector1">
            <a:avLst/>
          </a:prstGeom>
          <a:noFill/>
          <a:ln w="9525" cap="flat" cmpd="sng">
            <a:solidFill>
              <a:schemeClr val="lt2"/>
            </a:solidFill>
            <a:prstDash val="solid"/>
            <a:round/>
            <a:headEnd type="none" w="med" len="med"/>
            <a:tailEnd type="none" w="med" len="med"/>
          </a:ln>
        </p:spPr>
      </p:cxnSp>
      <p:sp>
        <p:nvSpPr>
          <p:cNvPr id="222" name="Google Shape;222;p30"/>
          <p:cNvSpPr/>
          <p:nvPr/>
        </p:nvSpPr>
        <p:spPr>
          <a:xfrm>
            <a:off x="4840105" y="580663"/>
            <a:ext cx="243000" cy="243000"/>
          </a:xfrm>
          <a:prstGeom prst="roundRect">
            <a:avLst>
              <a:gd name="adj" fmla="val 30676"/>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flipH="1">
            <a:off x="4815356" y="2122200"/>
            <a:ext cx="243000" cy="243000"/>
          </a:xfrm>
          <a:prstGeom prst="roundRect">
            <a:avLst>
              <a:gd name="adj" fmla="val 30676"/>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4815355" y="3541725"/>
            <a:ext cx="243000" cy="243000"/>
          </a:xfrm>
          <a:prstGeom prst="roundRect">
            <a:avLst>
              <a:gd name="adj" fmla="val 30676"/>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txBox="1">
            <a:spLocks noGrp="1"/>
          </p:cNvSpPr>
          <p:nvPr>
            <p:ph type="subTitle" idx="1"/>
          </p:nvPr>
        </p:nvSpPr>
        <p:spPr>
          <a:xfrm>
            <a:off x="5275875" y="480600"/>
            <a:ext cx="3443700" cy="370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226" name="Google Shape;226;p30"/>
          <p:cNvSpPr txBox="1">
            <a:spLocks noGrp="1"/>
          </p:cNvSpPr>
          <p:nvPr>
            <p:ph type="body" idx="2"/>
          </p:nvPr>
        </p:nvSpPr>
        <p:spPr>
          <a:xfrm>
            <a:off x="5275875" y="847800"/>
            <a:ext cx="3443700" cy="10287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27" name="Google Shape;227;p30"/>
          <p:cNvSpPr txBox="1">
            <a:spLocks noGrp="1"/>
          </p:cNvSpPr>
          <p:nvPr>
            <p:ph type="subTitle" idx="3"/>
          </p:nvPr>
        </p:nvSpPr>
        <p:spPr>
          <a:xfrm>
            <a:off x="5275875" y="3477825"/>
            <a:ext cx="3443700" cy="370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a:endParaRPr/>
          </a:p>
        </p:txBody>
      </p:sp>
      <p:sp>
        <p:nvSpPr>
          <p:cNvPr id="228" name="Google Shape;228;p30"/>
          <p:cNvSpPr txBox="1">
            <a:spLocks noGrp="1"/>
          </p:cNvSpPr>
          <p:nvPr>
            <p:ph type="body" idx="4"/>
          </p:nvPr>
        </p:nvSpPr>
        <p:spPr>
          <a:xfrm>
            <a:off x="5275875" y="3845025"/>
            <a:ext cx="3443700" cy="10287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29" name="Google Shape;229;p30"/>
          <p:cNvSpPr txBox="1">
            <a:spLocks noGrp="1"/>
          </p:cNvSpPr>
          <p:nvPr>
            <p:ph type="subTitle" idx="5"/>
          </p:nvPr>
        </p:nvSpPr>
        <p:spPr>
          <a:xfrm>
            <a:off x="873725" y="1998000"/>
            <a:ext cx="3443700" cy="370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230" name="Google Shape;230;p30"/>
          <p:cNvSpPr txBox="1">
            <a:spLocks noGrp="1"/>
          </p:cNvSpPr>
          <p:nvPr>
            <p:ph type="body" idx="6"/>
          </p:nvPr>
        </p:nvSpPr>
        <p:spPr>
          <a:xfrm>
            <a:off x="873725" y="2365200"/>
            <a:ext cx="3443700" cy="1028700"/>
          </a:xfrm>
          <a:prstGeom prst="rect">
            <a:avLst/>
          </a:prstGeom>
        </p:spPr>
        <p:txBody>
          <a:bodyPr spcFirstLastPara="1" wrap="square" lIns="91425" tIns="91425" rIns="91425" bIns="91425" anchor="t" anchorCtr="0">
            <a:noAutofit/>
          </a:bodyPr>
          <a:lstStyle>
            <a:lvl1pPr marL="457200" lvl="0" indent="-298450" algn="r">
              <a:spcBef>
                <a:spcPts val="0"/>
              </a:spcBef>
              <a:spcAft>
                <a:spcPts val="0"/>
              </a:spcAft>
              <a:buSzPts val="1100"/>
              <a:buChar char="●"/>
              <a:defRPr sz="1100"/>
            </a:lvl1pPr>
            <a:lvl2pPr marL="914400" lvl="1" indent="-298450" algn="r">
              <a:spcBef>
                <a:spcPts val="0"/>
              </a:spcBef>
              <a:spcAft>
                <a:spcPts val="0"/>
              </a:spcAft>
              <a:buSzPts val="1100"/>
              <a:buChar char="○"/>
              <a:defRPr sz="1100"/>
            </a:lvl2pPr>
            <a:lvl3pPr marL="1371600" lvl="2" indent="-298450" algn="r">
              <a:spcBef>
                <a:spcPts val="0"/>
              </a:spcBef>
              <a:spcAft>
                <a:spcPts val="0"/>
              </a:spcAft>
              <a:buSzPts val="1100"/>
              <a:buChar char="■"/>
              <a:defRPr sz="1100"/>
            </a:lvl3pPr>
            <a:lvl4pPr marL="1828800" lvl="3" indent="-298450" algn="r">
              <a:spcBef>
                <a:spcPts val="0"/>
              </a:spcBef>
              <a:spcAft>
                <a:spcPts val="0"/>
              </a:spcAft>
              <a:buSzPts val="1100"/>
              <a:buChar char="●"/>
              <a:defRPr sz="1100"/>
            </a:lvl4pPr>
            <a:lvl5pPr marL="2286000" lvl="4" indent="-298450" algn="r">
              <a:spcBef>
                <a:spcPts val="0"/>
              </a:spcBef>
              <a:spcAft>
                <a:spcPts val="0"/>
              </a:spcAft>
              <a:buSzPts val="1100"/>
              <a:buChar char="○"/>
              <a:defRPr sz="1100"/>
            </a:lvl5pPr>
            <a:lvl6pPr marL="2743200" lvl="5" indent="-298450" algn="r">
              <a:spcBef>
                <a:spcPts val="0"/>
              </a:spcBef>
              <a:spcAft>
                <a:spcPts val="0"/>
              </a:spcAft>
              <a:buSzPts val="1100"/>
              <a:buChar char="■"/>
              <a:defRPr sz="1100"/>
            </a:lvl6pPr>
            <a:lvl7pPr marL="3200400" lvl="6" indent="-298450" algn="r">
              <a:spcBef>
                <a:spcPts val="0"/>
              </a:spcBef>
              <a:spcAft>
                <a:spcPts val="0"/>
              </a:spcAft>
              <a:buSzPts val="1100"/>
              <a:buChar char="●"/>
              <a:defRPr sz="1100"/>
            </a:lvl7pPr>
            <a:lvl8pPr marL="3657600" lvl="7" indent="-298450" algn="r">
              <a:spcBef>
                <a:spcPts val="0"/>
              </a:spcBef>
              <a:spcAft>
                <a:spcPts val="0"/>
              </a:spcAft>
              <a:buSzPts val="1100"/>
              <a:buChar char="○"/>
              <a:defRPr sz="1100"/>
            </a:lvl8pPr>
            <a:lvl9pPr marL="4114800" lvl="8" indent="-298450" algn="r">
              <a:spcBef>
                <a:spcPts val="0"/>
              </a:spcBef>
              <a:spcAft>
                <a:spcPts val="0"/>
              </a:spcAft>
              <a:buSzPts val="1100"/>
              <a:buChar char="■"/>
              <a:defRPr sz="1100"/>
            </a:lvl9pPr>
          </a:lstStyle>
          <a:p>
            <a:endParaRPr/>
          </a:p>
        </p:txBody>
      </p:sp>
      <p:sp>
        <p:nvSpPr>
          <p:cNvPr id="231" name="Google Shape;231;p30"/>
          <p:cNvSpPr txBox="1">
            <a:spLocks noGrp="1"/>
          </p:cNvSpPr>
          <p:nvPr>
            <p:ph type="ctrTitle"/>
          </p:nvPr>
        </p:nvSpPr>
        <p:spPr>
          <a:xfrm>
            <a:off x="532800" y="432175"/>
            <a:ext cx="2735100" cy="5400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lide with 3 items on timeline v2">
  <p:cSld name="CUSTOM_6">
    <p:bg>
      <p:bgPr>
        <a:solidFill>
          <a:schemeClr val="accent1"/>
        </a:solidFill>
        <a:effectLst/>
      </p:bgPr>
    </p:bg>
    <p:spTree>
      <p:nvGrpSpPr>
        <p:cNvPr id="1" name="Shape 232"/>
        <p:cNvGrpSpPr/>
        <p:nvPr/>
      </p:nvGrpSpPr>
      <p:grpSpPr>
        <a:xfrm>
          <a:off x="0" y="0"/>
          <a:ext cx="0" cy="0"/>
          <a:chOff x="0" y="0"/>
          <a:chExt cx="0" cy="0"/>
        </a:xfrm>
      </p:grpSpPr>
      <p:sp>
        <p:nvSpPr>
          <p:cNvPr id="233" name="Google Shape;233;p31"/>
          <p:cNvSpPr/>
          <p:nvPr/>
        </p:nvSpPr>
        <p:spPr>
          <a:xfrm flipH="1">
            <a:off x="-29225" y="1187400"/>
            <a:ext cx="9213900" cy="3990000"/>
          </a:xfrm>
          <a:prstGeom prst="round1Rect">
            <a:avLst>
              <a:gd name="adj" fmla="val 2716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4" name="Google Shape;234;p31"/>
          <p:cNvCxnSpPr/>
          <p:nvPr/>
        </p:nvCxnSpPr>
        <p:spPr>
          <a:xfrm>
            <a:off x="1079125" y="1726525"/>
            <a:ext cx="7090500" cy="0"/>
          </a:xfrm>
          <a:prstGeom prst="straightConnector1">
            <a:avLst/>
          </a:prstGeom>
          <a:noFill/>
          <a:ln w="9525" cap="flat" cmpd="sng">
            <a:solidFill>
              <a:schemeClr val="lt2"/>
            </a:solidFill>
            <a:prstDash val="dash"/>
            <a:round/>
            <a:headEnd type="none" w="med" len="med"/>
            <a:tailEnd type="none" w="med" len="med"/>
          </a:ln>
        </p:spPr>
      </p:cxnSp>
      <p:sp>
        <p:nvSpPr>
          <p:cNvPr id="235" name="Google Shape;235;p31"/>
          <p:cNvSpPr/>
          <p:nvPr/>
        </p:nvSpPr>
        <p:spPr>
          <a:xfrm>
            <a:off x="997405" y="1605013"/>
            <a:ext cx="243000" cy="243000"/>
          </a:xfrm>
          <a:prstGeom prst="roundRect">
            <a:avLst>
              <a:gd name="adj" fmla="val 30676"/>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3510430" y="1605013"/>
            <a:ext cx="243000" cy="243000"/>
          </a:xfrm>
          <a:prstGeom prst="roundRect">
            <a:avLst>
              <a:gd name="adj" fmla="val 30676"/>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6058505" y="1605013"/>
            <a:ext cx="243000" cy="243000"/>
          </a:xfrm>
          <a:prstGeom prst="roundRect">
            <a:avLst>
              <a:gd name="adj" fmla="val 30676"/>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txBox="1">
            <a:spLocks noGrp="1"/>
          </p:cNvSpPr>
          <p:nvPr>
            <p:ph type="subTitle" idx="1"/>
          </p:nvPr>
        </p:nvSpPr>
        <p:spPr>
          <a:xfrm>
            <a:off x="961200" y="1975475"/>
            <a:ext cx="2160000" cy="619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239" name="Google Shape;239;p31"/>
          <p:cNvSpPr txBox="1">
            <a:spLocks noGrp="1"/>
          </p:cNvSpPr>
          <p:nvPr>
            <p:ph type="body" idx="2"/>
          </p:nvPr>
        </p:nvSpPr>
        <p:spPr>
          <a:xfrm>
            <a:off x="961200" y="2595225"/>
            <a:ext cx="2160000" cy="2092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40" name="Google Shape;240;p31"/>
          <p:cNvSpPr txBox="1">
            <a:spLocks noGrp="1"/>
          </p:cNvSpPr>
          <p:nvPr>
            <p:ph type="subTitle" idx="3"/>
          </p:nvPr>
        </p:nvSpPr>
        <p:spPr>
          <a:xfrm>
            <a:off x="3474000" y="1975475"/>
            <a:ext cx="2160000" cy="619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241" name="Google Shape;241;p31"/>
          <p:cNvSpPr txBox="1">
            <a:spLocks noGrp="1"/>
          </p:cNvSpPr>
          <p:nvPr>
            <p:ph type="body" idx="4"/>
          </p:nvPr>
        </p:nvSpPr>
        <p:spPr>
          <a:xfrm>
            <a:off x="3474000" y="2595225"/>
            <a:ext cx="2160000" cy="2092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42" name="Google Shape;242;p31"/>
          <p:cNvSpPr txBox="1">
            <a:spLocks noGrp="1"/>
          </p:cNvSpPr>
          <p:nvPr>
            <p:ph type="subTitle" idx="5"/>
          </p:nvPr>
        </p:nvSpPr>
        <p:spPr>
          <a:xfrm>
            <a:off x="6022800" y="1975475"/>
            <a:ext cx="2160000" cy="619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243" name="Google Shape;243;p31"/>
          <p:cNvSpPr txBox="1">
            <a:spLocks noGrp="1"/>
          </p:cNvSpPr>
          <p:nvPr>
            <p:ph type="body" idx="6"/>
          </p:nvPr>
        </p:nvSpPr>
        <p:spPr>
          <a:xfrm>
            <a:off x="6022800" y="2595225"/>
            <a:ext cx="2160000" cy="2092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44" name="Google Shape;244;p31"/>
          <p:cNvSpPr txBox="1">
            <a:spLocks noGrp="1"/>
          </p:cNvSpPr>
          <p:nvPr>
            <p:ph type="ctrTitle"/>
          </p:nvPr>
        </p:nvSpPr>
        <p:spPr>
          <a:xfrm>
            <a:off x="903600" y="294550"/>
            <a:ext cx="7347600" cy="54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lide with 4 items on timeline 1">
  <p:cSld name="CUSTOM_7">
    <p:spTree>
      <p:nvGrpSpPr>
        <p:cNvPr id="1" name="Shape 245"/>
        <p:cNvGrpSpPr/>
        <p:nvPr/>
      </p:nvGrpSpPr>
      <p:grpSpPr>
        <a:xfrm>
          <a:off x="0" y="0"/>
          <a:ext cx="0" cy="0"/>
          <a:chOff x="0" y="0"/>
          <a:chExt cx="0" cy="0"/>
        </a:xfrm>
      </p:grpSpPr>
      <p:cxnSp>
        <p:nvCxnSpPr>
          <p:cNvPr id="246" name="Google Shape;246;p32"/>
          <p:cNvCxnSpPr/>
          <p:nvPr/>
        </p:nvCxnSpPr>
        <p:spPr>
          <a:xfrm>
            <a:off x="0" y="1381475"/>
            <a:ext cx="9308400" cy="0"/>
          </a:xfrm>
          <a:prstGeom prst="straightConnector1">
            <a:avLst/>
          </a:prstGeom>
          <a:noFill/>
          <a:ln w="9525" cap="flat" cmpd="sng">
            <a:solidFill>
              <a:schemeClr val="lt2"/>
            </a:solidFill>
            <a:prstDash val="solid"/>
            <a:round/>
            <a:headEnd type="none" w="med" len="med"/>
            <a:tailEnd type="none" w="med" len="med"/>
          </a:ln>
        </p:spPr>
      </p:cxnSp>
      <p:sp>
        <p:nvSpPr>
          <p:cNvPr id="247" name="Google Shape;247;p32"/>
          <p:cNvSpPr/>
          <p:nvPr/>
        </p:nvSpPr>
        <p:spPr>
          <a:xfrm>
            <a:off x="369055" y="1259963"/>
            <a:ext cx="243000" cy="243000"/>
          </a:xfrm>
          <a:prstGeom prst="roundRect">
            <a:avLst>
              <a:gd name="adj" fmla="val 30676"/>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354525" y="4782375"/>
            <a:ext cx="1838100" cy="734100"/>
          </a:xfrm>
          <a:prstGeom prst="roundRect">
            <a:avLst>
              <a:gd name="adj" fmla="val 2121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9" name="Google Shape;249;p32"/>
          <p:cNvSpPr/>
          <p:nvPr/>
        </p:nvSpPr>
        <p:spPr>
          <a:xfrm>
            <a:off x="2690080" y="1259963"/>
            <a:ext cx="243000" cy="243000"/>
          </a:xfrm>
          <a:prstGeom prst="roundRect">
            <a:avLst>
              <a:gd name="adj" fmla="val 30676"/>
            </a:avLst>
          </a:prstGeom>
          <a:solidFill>
            <a:schemeClr val="accent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2634600" y="4782375"/>
            <a:ext cx="1838100" cy="734100"/>
          </a:xfrm>
          <a:prstGeom prst="roundRect">
            <a:avLst>
              <a:gd name="adj" fmla="val 2121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1" name="Google Shape;251;p32"/>
          <p:cNvSpPr/>
          <p:nvPr/>
        </p:nvSpPr>
        <p:spPr>
          <a:xfrm>
            <a:off x="4968255" y="1259963"/>
            <a:ext cx="243000" cy="243000"/>
          </a:xfrm>
          <a:prstGeom prst="roundRect">
            <a:avLst>
              <a:gd name="adj" fmla="val 30676"/>
            </a:avLst>
          </a:prstGeom>
          <a:solidFill>
            <a:schemeClr val="accent3"/>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7246430" y="1259963"/>
            <a:ext cx="243000" cy="243000"/>
          </a:xfrm>
          <a:prstGeom prst="roundRect">
            <a:avLst>
              <a:gd name="adj" fmla="val 30676"/>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4914675" y="4782375"/>
            <a:ext cx="1838100" cy="734100"/>
          </a:xfrm>
          <a:prstGeom prst="roundRect">
            <a:avLst>
              <a:gd name="adj" fmla="val 2121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4" name="Google Shape;254;p32"/>
          <p:cNvSpPr/>
          <p:nvPr/>
        </p:nvSpPr>
        <p:spPr>
          <a:xfrm>
            <a:off x="7194750" y="4782375"/>
            <a:ext cx="1838100" cy="734100"/>
          </a:xfrm>
          <a:prstGeom prst="roundRect">
            <a:avLst>
              <a:gd name="adj" fmla="val 2121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5" name="Google Shape;255;p32"/>
          <p:cNvSpPr txBox="1">
            <a:spLocks noGrp="1"/>
          </p:cNvSpPr>
          <p:nvPr>
            <p:ph type="subTitle" idx="1"/>
          </p:nvPr>
        </p:nvSpPr>
        <p:spPr>
          <a:xfrm>
            <a:off x="352800" y="1626550"/>
            <a:ext cx="1839600" cy="370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256" name="Google Shape;256;p32"/>
          <p:cNvSpPr txBox="1">
            <a:spLocks noGrp="1"/>
          </p:cNvSpPr>
          <p:nvPr>
            <p:ph type="body" idx="2"/>
          </p:nvPr>
        </p:nvSpPr>
        <p:spPr>
          <a:xfrm>
            <a:off x="352800" y="2040550"/>
            <a:ext cx="1839600" cy="2453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57" name="Google Shape;257;p32"/>
          <p:cNvSpPr txBox="1">
            <a:spLocks noGrp="1"/>
          </p:cNvSpPr>
          <p:nvPr>
            <p:ph type="subTitle" idx="3"/>
          </p:nvPr>
        </p:nvSpPr>
        <p:spPr>
          <a:xfrm>
            <a:off x="2635200" y="1626550"/>
            <a:ext cx="1839600" cy="370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258" name="Google Shape;258;p32"/>
          <p:cNvSpPr txBox="1">
            <a:spLocks noGrp="1"/>
          </p:cNvSpPr>
          <p:nvPr>
            <p:ph type="body" idx="4"/>
          </p:nvPr>
        </p:nvSpPr>
        <p:spPr>
          <a:xfrm>
            <a:off x="2635200" y="2040550"/>
            <a:ext cx="1839600" cy="2453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59" name="Google Shape;259;p32"/>
          <p:cNvSpPr txBox="1">
            <a:spLocks noGrp="1"/>
          </p:cNvSpPr>
          <p:nvPr>
            <p:ph type="subTitle" idx="5"/>
          </p:nvPr>
        </p:nvSpPr>
        <p:spPr>
          <a:xfrm>
            <a:off x="4917600" y="1626550"/>
            <a:ext cx="1839600" cy="370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260" name="Google Shape;260;p32"/>
          <p:cNvSpPr txBox="1">
            <a:spLocks noGrp="1"/>
          </p:cNvSpPr>
          <p:nvPr>
            <p:ph type="body" idx="6"/>
          </p:nvPr>
        </p:nvSpPr>
        <p:spPr>
          <a:xfrm>
            <a:off x="4917600" y="2040550"/>
            <a:ext cx="1839600" cy="2453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61" name="Google Shape;261;p32"/>
          <p:cNvSpPr txBox="1">
            <a:spLocks noGrp="1"/>
          </p:cNvSpPr>
          <p:nvPr>
            <p:ph type="subTitle" idx="7"/>
          </p:nvPr>
        </p:nvSpPr>
        <p:spPr>
          <a:xfrm>
            <a:off x="7200000" y="1626550"/>
            <a:ext cx="1839600" cy="370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262" name="Google Shape;262;p32"/>
          <p:cNvSpPr txBox="1">
            <a:spLocks noGrp="1"/>
          </p:cNvSpPr>
          <p:nvPr>
            <p:ph type="body" idx="8"/>
          </p:nvPr>
        </p:nvSpPr>
        <p:spPr>
          <a:xfrm>
            <a:off x="7200000" y="2040550"/>
            <a:ext cx="1839600" cy="2453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63" name="Google Shape;263;p32"/>
          <p:cNvSpPr txBox="1">
            <a:spLocks noGrp="1"/>
          </p:cNvSpPr>
          <p:nvPr>
            <p:ph type="ctrTitle"/>
          </p:nvPr>
        </p:nvSpPr>
        <p:spPr>
          <a:xfrm>
            <a:off x="370800" y="313800"/>
            <a:ext cx="84672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ingle user slide - v1">
  <p:cSld name="CUSTOM_8">
    <p:spTree>
      <p:nvGrpSpPr>
        <p:cNvPr id="1" name="Shape 264"/>
        <p:cNvGrpSpPr/>
        <p:nvPr/>
      </p:nvGrpSpPr>
      <p:grpSpPr>
        <a:xfrm>
          <a:off x="0" y="0"/>
          <a:ext cx="0" cy="0"/>
          <a:chOff x="0" y="0"/>
          <a:chExt cx="0" cy="0"/>
        </a:xfrm>
      </p:grpSpPr>
      <p:sp>
        <p:nvSpPr>
          <p:cNvPr id="265" name="Google Shape;265;p33"/>
          <p:cNvSpPr/>
          <p:nvPr/>
        </p:nvSpPr>
        <p:spPr>
          <a:xfrm>
            <a:off x="-19850" y="325"/>
            <a:ext cx="8665200" cy="5143500"/>
          </a:xfrm>
          <a:prstGeom prst="round1Rect">
            <a:avLst>
              <a:gd name="adj" fmla="val 2101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6" name="Google Shape;266;p33"/>
          <p:cNvSpPr txBox="1">
            <a:spLocks noGrp="1"/>
          </p:cNvSpPr>
          <p:nvPr>
            <p:ph type="ctrTitle"/>
          </p:nvPr>
        </p:nvSpPr>
        <p:spPr>
          <a:xfrm>
            <a:off x="4072675" y="354975"/>
            <a:ext cx="3996000" cy="54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a:endParaRPr/>
          </a:p>
        </p:txBody>
      </p:sp>
      <p:sp>
        <p:nvSpPr>
          <p:cNvPr id="267" name="Google Shape;267;p33"/>
          <p:cNvSpPr txBox="1">
            <a:spLocks noGrp="1"/>
          </p:cNvSpPr>
          <p:nvPr>
            <p:ph type="body" idx="1"/>
          </p:nvPr>
        </p:nvSpPr>
        <p:spPr>
          <a:xfrm>
            <a:off x="4072675" y="1352175"/>
            <a:ext cx="3996000" cy="3498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sz="1100">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268" name="Google Shape;268;p33"/>
          <p:cNvSpPr/>
          <p:nvPr/>
        </p:nvSpPr>
        <p:spPr>
          <a:xfrm>
            <a:off x="424650" y="3455250"/>
            <a:ext cx="3430800" cy="1395600"/>
          </a:xfrm>
          <a:prstGeom prst="roundRect">
            <a:avLst>
              <a:gd name="adj" fmla="val 13148"/>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9" name="Google Shape;269;p33"/>
          <p:cNvSpPr txBox="1">
            <a:spLocks noGrp="1"/>
          </p:cNvSpPr>
          <p:nvPr>
            <p:ph type="subTitle" idx="2"/>
          </p:nvPr>
        </p:nvSpPr>
        <p:spPr>
          <a:xfrm>
            <a:off x="723600" y="3732400"/>
            <a:ext cx="2829600" cy="40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270" name="Google Shape;270;p33"/>
          <p:cNvSpPr txBox="1">
            <a:spLocks noGrp="1"/>
          </p:cNvSpPr>
          <p:nvPr>
            <p:ph type="body" idx="3"/>
          </p:nvPr>
        </p:nvSpPr>
        <p:spPr>
          <a:xfrm>
            <a:off x="723600" y="4168000"/>
            <a:ext cx="2829600" cy="40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71" name="Google Shape;271;p33"/>
          <p:cNvSpPr>
            <a:spLocks noGrp="1"/>
          </p:cNvSpPr>
          <p:nvPr>
            <p:ph type="pic" idx="4"/>
          </p:nvPr>
        </p:nvSpPr>
        <p:spPr>
          <a:xfrm>
            <a:off x="424650" y="292650"/>
            <a:ext cx="3385200" cy="3162600"/>
          </a:xfrm>
          <a:prstGeom prst="roundRect">
            <a:avLst>
              <a:gd name="adj" fmla="val 7101"/>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ingle user layout - v2">
  <p:cSld name="CUSTOM_9">
    <p:bg>
      <p:bgPr>
        <a:solidFill>
          <a:schemeClr val="accent1"/>
        </a:solidFill>
        <a:effectLst/>
      </p:bgPr>
    </p:bg>
    <p:spTree>
      <p:nvGrpSpPr>
        <p:cNvPr id="1" name="Shape 272"/>
        <p:cNvGrpSpPr/>
        <p:nvPr/>
      </p:nvGrpSpPr>
      <p:grpSpPr>
        <a:xfrm>
          <a:off x="0" y="0"/>
          <a:ext cx="0" cy="0"/>
          <a:chOff x="0" y="0"/>
          <a:chExt cx="0" cy="0"/>
        </a:xfrm>
      </p:grpSpPr>
      <p:sp>
        <p:nvSpPr>
          <p:cNvPr id="273" name="Google Shape;273;p34"/>
          <p:cNvSpPr/>
          <p:nvPr/>
        </p:nvSpPr>
        <p:spPr>
          <a:xfrm flipH="1">
            <a:off x="1394400" y="325"/>
            <a:ext cx="7749600" cy="5143500"/>
          </a:xfrm>
          <a:prstGeom prst="round1Rect">
            <a:avLst>
              <a:gd name="adj" fmla="val 21011"/>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4" name="Google Shape;274;p34"/>
          <p:cNvSpPr>
            <a:spLocks noGrp="1"/>
          </p:cNvSpPr>
          <p:nvPr>
            <p:ph type="pic" idx="2"/>
          </p:nvPr>
        </p:nvSpPr>
        <p:spPr>
          <a:xfrm>
            <a:off x="342000" y="1364400"/>
            <a:ext cx="2642400" cy="3096000"/>
          </a:xfrm>
          <a:prstGeom prst="roundRect">
            <a:avLst>
              <a:gd name="adj" fmla="val 16136"/>
            </a:avLst>
          </a:prstGeom>
          <a:noFill/>
          <a:ln>
            <a:noFill/>
          </a:ln>
        </p:spPr>
      </p:sp>
      <p:sp>
        <p:nvSpPr>
          <p:cNvPr id="275" name="Google Shape;275;p34"/>
          <p:cNvSpPr txBox="1">
            <a:spLocks noGrp="1"/>
          </p:cNvSpPr>
          <p:nvPr>
            <p:ph type="subTitle" idx="1"/>
          </p:nvPr>
        </p:nvSpPr>
        <p:spPr>
          <a:xfrm>
            <a:off x="3637832" y="1585350"/>
            <a:ext cx="4942500" cy="405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a:endParaRPr/>
          </a:p>
        </p:txBody>
      </p:sp>
      <p:sp>
        <p:nvSpPr>
          <p:cNvPr id="276" name="Google Shape;276;p34"/>
          <p:cNvSpPr txBox="1">
            <a:spLocks noGrp="1"/>
          </p:cNvSpPr>
          <p:nvPr>
            <p:ph type="body" idx="3"/>
          </p:nvPr>
        </p:nvSpPr>
        <p:spPr>
          <a:xfrm>
            <a:off x="3637832" y="2019094"/>
            <a:ext cx="4942500" cy="405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77" name="Google Shape;277;p34"/>
          <p:cNvSpPr txBox="1">
            <a:spLocks noGrp="1"/>
          </p:cNvSpPr>
          <p:nvPr>
            <p:ph type="body" idx="4"/>
          </p:nvPr>
        </p:nvSpPr>
        <p:spPr>
          <a:xfrm>
            <a:off x="3626650" y="2773350"/>
            <a:ext cx="4942500" cy="1771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78" name="Google Shape;278;p34"/>
          <p:cNvSpPr txBox="1">
            <a:spLocks noGrp="1"/>
          </p:cNvSpPr>
          <p:nvPr>
            <p:ph type="ctrTitle"/>
          </p:nvPr>
        </p:nvSpPr>
        <p:spPr>
          <a:xfrm>
            <a:off x="3626650" y="598950"/>
            <a:ext cx="4942500" cy="547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ingle user layout - v3">
  <p:cSld name="CUSTOM_10">
    <p:spTree>
      <p:nvGrpSpPr>
        <p:cNvPr id="1" name="Shape 279"/>
        <p:cNvGrpSpPr/>
        <p:nvPr/>
      </p:nvGrpSpPr>
      <p:grpSpPr>
        <a:xfrm>
          <a:off x="0" y="0"/>
          <a:ext cx="0" cy="0"/>
          <a:chOff x="0" y="0"/>
          <a:chExt cx="0" cy="0"/>
        </a:xfrm>
      </p:grpSpPr>
      <p:sp>
        <p:nvSpPr>
          <p:cNvPr id="280" name="Google Shape;280;p35"/>
          <p:cNvSpPr>
            <a:spLocks noGrp="1"/>
          </p:cNvSpPr>
          <p:nvPr>
            <p:ph type="pic" idx="2"/>
          </p:nvPr>
        </p:nvSpPr>
        <p:spPr>
          <a:xfrm>
            <a:off x="623800" y="1435975"/>
            <a:ext cx="3017700" cy="1968300"/>
          </a:xfrm>
          <a:prstGeom prst="roundRect">
            <a:avLst>
              <a:gd name="adj" fmla="val 11134"/>
            </a:avLst>
          </a:prstGeom>
          <a:noFill/>
          <a:ln>
            <a:noFill/>
          </a:ln>
        </p:spPr>
      </p:sp>
      <p:sp>
        <p:nvSpPr>
          <p:cNvPr id="281" name="Google Shape;281;p35"/>
          <p:cNvSpPr/>
          <p:nvPr/>
        </p:nvSpPr>
        <p:spPr>
          <a:xfrm>
            <a:off x="3873775" y="1437350"/>
            <a:ext cx="4646400" cy="3164400"/>
          </a:xfrm>
          <a:prstGeom prst="roundRect">
            <a:avLst>
              <a:gd name="adj" fmla="val 884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txBox="1">
            <a:spLocks noGrp="1"/>
          </p:cNvSpPr>
          <p:nvPr>
            <p:ph type="body" idx="1"/>
          </p:nvPr>
        </p:nvSpPr>
        <p:spPr>
          <a:xfrm>
            <a:off x="4209646" y="1678548"/>
            <a:ext cx="3974700" cy="2682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sz="1100">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283" name="Google Shape;283;p35"/>
          <p:cNvSpPr/>
          <p:nvPr/>
        </p:nvSpPr>
        <p:spPr>
          <a:xfrm>
            <a:off x="623800" y="3404163"/>
            <a:ext cx="3017700" cy="11976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4" name="Google Shape;284;p35"/>
          <p:cNvSpPr txBox="1">
            <a:spLocks noGrp="1"/>
          </p:cNvSpPr>
          <p:nvPr>
            <p:ph type="subTitle" idx="3"/>
          </p:nvPr>
        </p:nvSpPr>
        <p:spPr>
          <a:xfrm>
            <a:off x="834775" y="3585175"/>
            <a:ext cx="2592000" cy="405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285" name="Google Shape;285;p35"/>
          <p:cNvSpPr txBox="1">
            <a:spLocks noGrp="1"/>
          </p:cNvSpPr>
          <p:nvPr>
            <p:ph type="body" idx="4"/>
          </p:nvPr>
        </p:nvSpPr>
        <p:spPr>
          <a:xfrm>
            <a:off x="834775" y="4018945"/>
            <a:ext cx="2592000" cy="4050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Clr>
                <a:schemeClr val="dk1"/>
              </a:buClr>
              <a:buSzPts val="1100"/>
              <a:buChar char="●"/>
              <a:defRPr sz="1100">
                <a:solidFill>
                  <a:schemeClr val="dk1"/>
                </a:solidFill>
              </a:defRPr>
            </a:lvl1pPr>
            <a:lvl2pPr marL="914400" lvl="1" indent="-298450" algn="ctr">
              <a:spcBef>
                <a:spcPts val="0"/>
              </a:spcBef>
              <a:spcAft>
                <a:spcPts val="0"/>
              </a:spcAft>
              <a:buClr>
                <a:schemeClr val="dk1"/>
              </a:buClr>
              <a:buSzPts val="1100"/>
              <a:buChar char="○"/>
              <a:defRPr sz="1100">
                <a:solidFill>
                  <a:schemeClr val="dk1"/>
                </a:solidFill>
              </a:defRPr>
            </a:lvl2pPr>
            <a:lvl3pPr marL="1371600" lvl="2" indent="-298450" algn="ctr">
              <a:spcBef>
                <a:spcPts val="0"/>
              </a:spcBef>
              <a:spcAft>
                <a:spcPts val="0"/>
              </a:spcAft>
              <a:buClr>
                <a:schemeClr val="dk1"/>
              </a:buClr>
              <a:buSzPts val="1100"/>
              <a:buChar char="■"/>
              <a:defRPr sz="1100">
                <a:solidFill>
                  <a:schemeClr val="dk1"/>
                </a:solidFill>
              </a:defRPr>
            </a:lvl3pPr>
            <a:lvl4pPr marL="1828800" lvl="3" indent="-298450" algn="ctr">
              <a:spcBef>
                <a:spcPts val="0"/>
              </a:spcBef>
              <a:spcAft>
                <a:spcPts val="0"/>
              </a:spcAft>
              <a:buClr>
                <a:schemeClr val="dk1"/>
              </a:buClr>
              <a:buSzPts val="1100"/>
              <a:buChar char="●"/>
              <a:defRPr sz="1100">
                <a:solidFill>
                  <a:schemeClr val="dk1"/>
                </a:solidFill>
              </a:defRPr>
            </a:lvl4pPr>
            <a:lvl5pPr marL="2286000" lvl="4" indent="-298450" algn="ctr">
              <a:spcBef>
                <a:spcPts val="0"/>
              </a:spcBef>
              <a:spcAft>
                <a:spcPts val="0"/>
              </a:spcAft>
              <a:buClr>
                <a:schemeClr val="dk1"/>
              </a:buClr>
              <a:buSzPts val="1100"/>
              <a:buChar char="○"/>
              <a:defRPr sz="1100">
                <a:solidFill>
                  <a:schemeClr val="dk1"/>
                </a:solidFill>
              </a:defRPr>
            </a:lvl5pPr>
            <a:lvl6pPr marL="2743200" lvl="5" indent="-298450" algn="ctr">
              <a:spcBef>
                <a:spcPts val="0"/>
              </a:spcBef>
              <a:spcAft>
                <a:spcPts val="0"/>
              </a:spcAft>
              <a:buClr>
                <a:schemeClr val="dk1"/>
              </a:buClr>
              <a:buSzPts val="1100"/>
              <a:buChar char="■"/>
              <a:defRPr sz="1100">
                <a:solidFill>
                  <a:schemeClr val="dk1"/>
                </a:solidFill>
              </a:defRPr>
            </a:lvl6pPr>
            <a:lvl7pPr marL="3200400" lvl="6" indent="-298450" algn="ctr">
              <a:spcBef>
                <a:spcPts val="0"/>
              </a:spcBef>
              <a:spcAft>
                <a:spcPts val="0"/>
              </a:spcAft>
              <a:buClr>
                <a:schemeClr val="dk1"/>
              </a:buClr>
              <a:buSzPts val="1100"/>
              <a:buChar char="●"/>
              <a:defRPr sz="1100">
                <a:solidFill>
                  <a:schemeClr val="dk1"/>
                </a:solidFill>
              </a:defRPr>
            </a:lvl7pPr>
            <a:lvl8pPr marL="3657600" lvl="7" indent="-298450" algn="ctr">
              <a:spcBef>
                <a:spcPts val="0"/>
              </a:spcBef>
              <a:spcAft>
                <a:spcPts val="0"/>
              </a:spcAft>
              <a:buClr>
                <a:schemeClr val="dk1"/>
              </a:buClr>
              <a:buSzPts val="1100"/>
              <a:buChar char="○"/>
              <a:defRPr sz="1100">
                <a:solidFill>
                  <a:schemeClr val="dk1"/>
                </a:solidFill>
              </a:defRPr>
            </a:lvl8pPr>
            <a:lvl9pPr marL="4114800" lvl="8" indent="-298450" algn="ctr">
              <a:spcBef>
                <a:spcPts val="0"/>
              </a:spcBef>
              <a:spcAft>
                <a:spcPts val="0"/>
              </a:spcAft>
              <a:buClr>
                <a:schemeClr val="dk1"/>
              </a:buClr>
              <a:buSzPts val="1100"/>
              <a:buChar char="■"/>
              <a:defRPr sz="1100">
                <a:solidFill>
                  <a:schemeClr val="dk1"/>
                </a:solidFill>
              </a:defRPr>
            </a:lvl9pPr>
          </a:lstStyle>
          <a:p>
            <a:endParaRPr/>
          </a:p>
        </p:txBody>
      </p:sp>
      <p:sp>
        <p:nvSpPr>
          <p:cNvPr id="286" name="Google Shape;286;p35"/>
          <p:cNvSpPr txBox="1">
            <a:spLocks noGrp="1"/>
          </p:cNvSpPr>
          <p:nvPr>
            <p:ph type="ctrTitle"/>
          </p:nvPr>
        </p:nvSpPr>
        <p:spPr>
          <a:xfrm>
            <a:off x="623800" y="402350"/>
            <a:ext cx="78963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act us slide - v1">
  <p:cSld name="CUSTOM_11">
    <p:spTree>
      <p:nvGrpSpPr>
        <p:cNvPr id="1" name="Shape 287"/>
        <p:cNvGrpSpPr/>
        <p:nvPr/>
      </p:nvGrpSpPr>
      <p:grpSpPr>
        <a:xfrm>
          <a:off x="0" y="0"/>
          <a:ext cx="0" cy="0"/>
          <a:chOff x="0" y="0"/>
          <a:chExt cx="0" cy="0"/>
        </a:xfrm>
      </p:grpSpPr>
      <p:sp>
        <p:nvSpPr>
          <p:cNvPr id="288" name="Google Shape;288;p36"/>
          <p:cNvSpPr/>
          <p:nvPr/>
        </p:nvSpPr>
        <p:spPr>
          <a:xfrm rot="5400000">
            <a:off x="-1449800" y="1441200"/>
            <a:ext cx="5160600" cy="2261100"/>
          </a:xfrm>
          <a:prstGeom prst="round1Rect">
            <a:avLst>
              <a:gd name="adj" fmla="val 2868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6"/>
          <p:cNvSpPr>
            <a:spLocks noGrp="1"/>
          </p:cNvSpPr>
          <p:nvPr>
            <p:ph type="pic" idx="2"/>
          </p:nvPr>
        </p:nvSpPr>
        <p:spPr>
          <a:xfrm flipH="1">
            <a:off x="5695200" y="997200"/>
            <a:ext cx="3448800" cy="4147200"/>
          </a:xfrm>
          <a:prstGeom prst="round1Rect">
            <a:avLst>
              <a:gd name="adj" fmla="val 22505"/>
            </a:avLst>
          </a:prstGeom>
          <a:noFill/>
          <a:ln>
            <a:noFill/>
          </a:ln>
        </p:spPr>
      </p:sp>
      <p:sp>
        <p:nvSpPr>
          <p:cNvPr id="290" name="Google Shape;290;p36"/>
          <p:cNvSpPr txBox="1"/>
          <p:nvPr/>
        </p:nvSpPr>
        <p:spPr>
          <a:xfrm>
            <a:off x="1115825" y="1589600"/>
            <a:ext cx="994200" cy="4584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en" b="1">
                <a:solidFill>
                  <a:srgbClr val="FFFFFF"/>
                </a:solidFill>
                <a:latin typeface="Manrope"/>
                <a:ea typeface="Manrope"/>
                <a:cs typeface="Manrope"/>
                <a:sym typeface="Manrope"/>
              </a:rPr>
              <a:t>Number</a:t>
            </a:r>
            <a:endParaRPr b="1">
              <a:solidFill>
                <a:srgbClr val="FFFFFF"/>
              </a:solidFill>
              <a:latin typeface="Manrope"/>
              <a:ea typeface="Manrope"/>
              <a:cs typeface="Manrope"/>
              <a:sym typeface="Manrope"/>
            </a:endParaRPr>
          </a:p>
        </p:txBody>
      </p:sp>
      <p:sp>
        <p:nvSpPr>
          <p:cNvPr id="291" name="Google Shape;291;p36"/>
          <p:cNvSpPr txBox="1"/>
          <p:nvPr/>
        </p:nvSpPr>
        <p:spPr>
          <a:xfrm>
            <a:off x="1137944" y="2642413"/>
            <a:ext cx="972300" cy="4584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en" b="1">
                <a:solidFill>
                  <a:srgbClr val="FFFFFF"/>
                </a:solidFill>
                <a:latin typeface="Manrope"/>
                <a:ea typeface="Manrope"/>
                <a:cs typeface="Manrope"/>
                <a:sym typeface="Manrope"/>
              </a:rPr>
              <a:t>Email</a:t>
            </a:r>
            <a:endParaRPr b="1">
              <a:solidFill>
                <a:srgbClr val="FFFFFF"/>
              </a:solidFill>
              <a:latin typeface="Manrope"/>
              <a:ea typeface="Manrope"/>
              <a:cs typeface="Manrope"/>
              <a:sym typeface="Manrope"/>
            </a:endParaRPr>
          </a:p>
        </p:txBody>
      </p:sp>
      <p:sp>
        <p:nvSpPr>
          <p:cNvPr id="292" name="Google Shape;292;p36"/>
          <p:cNvSpPr txBox="1"/>
          <p:nvPr/>
        </p:nvSpPr>
        <p:spPr>
          <a:xfrm>
            <a:off x="1115825" y="3695225"/>
            <a:ext cx="994200" cy="4584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en" b="1">
                <a:solidFill>
                  <a:srgbClr val="FFFFFF"/>
                </a:solidFill>
                <a:latin typeface="Manrope"/>
                <a:ea typeface="Manrope"/>
                <a:cs typeface="Manrope"/>
                <a:sym typeface="Manrope"/>
              </a:rPr>
              <a:t>Site Link</a:t>
            </a:r>
            <a:endParaRPr b="1">
              <a:solidFill>
                <a:srgbClr val="FFFFFF"/>
              </a:solidFill>
              <a:latin typeface="Manrope"/>
              <a:ea typeface="Manrope"/>
              <a:cs typeface="Manrope"/>
              <a:sym typeface="Manrope"/>
            </a:endParaRPr>
          </a:p>
        </p:txBody>
      </p:sp>
      <p:sp>
        <p:nvSpPr>
          <p:cNvPr id="293" name="Google Shape;293;p36"/>
          <p:cNvSpPr txBox="1">
            <a:spLocks noGrp="1"/>
          </p:cNvSpPr>
          <p:nvPr>
            <p:ph type="ctrTitle"/>
          </p:nvPr>
        </p:nvSpPr>
        <p:spPr>
          <a:xfrm>
            <a:off x="2574000" y="392400"/>
            <a:ext cx="3121200" cy="547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4" name="Google Shape;294;p36"/>
          <p:cNvSpPr txBox="1">
            <a:spLocks noGrp="1"/>
          </p:cNvSpPr>
          <p:nvPr>
            <p:ph type="body" idx="1"/>
          </p:nvPr>
        </p:nvSpPr>
        <p:spPr>
          <a:xfrm>
            <a:off x="2574000" y="1569600"/>
            <a:ext cx="2802300" cy="49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95" name="Google Shape;295;p36"/>
          <p:cNvSpPr txBox="1">
            <a:spLocks noGrp="1"/>
          </p:cNvSpPr>
          <p:nvPr>
            <p:ph type="body" idx="3"/>
          </p:nvPr>
        </p:nvSpPr>
        <p:spPr>
          <a:xfrm>
            <a:off x="2574000" y="2624400"/>
            <a:ext cx="2802300" cy="49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96" name="Google Shape;296;p36"/>
          <p:cNvSpPr txBox="1">
            <a:spLocks noGrp="1"/>
          </p:cNvSpPr>
          <p:nvPr>
            <p:ph type="body" idx="4"/>
          </p:nvPr>
        </p:nvSpPr>
        <p:spPr>
          <a:xfrm>
            <a:off x="2574000" y="3679200"/>
            <a:ext cx="2802300" cy="49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act us slide - v2">
  <p:cSld name="CUSTOM_12">
    <p:bg>
      <p:bgPr>
        <a:solidFill>
          <a:schemeClr val="accent1"/>
        </a:solidFill>
        <a:effectLst/>
      </p:bgPr>
    </p:bg>
    <p:spTree>
      <p:nvGrpSpPr>
        <p:cNvPr id="1" name="Shape 297"/>
        <p:cNvGrpSpPr/>
        <p:nvPr/>
      </p:nvGrpSpPr>
      <p:grpSpPr>
        <a:xfrm>
          <a:off x="0" y="0"/>
          <a:ext cx="0" cy="0"/>
          <a:chOff x="0" y="0"/>
          <a:chExt cx="0" cy="0"/>
        </a:xfrm>
      </p:grpSpPr>
      <p:sp>
        <p:nvSpPr>
          <p:cNvPr id="298" name="Google Shape;298;p37"/>
          <p:cNvSpPr/>
          <p:nvPr/>
        </p:nvSpPr>
        <p:spPr>
          <a:xfrm>
            <a:off x="3760525" y="345750"/>
            <a:ext cx="5045400" cy="4426800"/>
          </a:xfrm>
          <a:prstGeom prst="roundRect">
            <a:avLst>
              <a:gd name="adj" fmla="val 884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7"/>
          <p:cNvSpPr>
            <a:spLocks noGrp="1"/>
          </p:cNvSpPr>
          <p:nvPr>
            <p:ph type="pic" idx="2"/>
          </p:nvPr>
        </p:nvSpPr>
        <p:spPr>
          <a:xfrm>
            <a:off x="-25200" y="1200000"/>
            <a:ext cx="3453300" cy="3944400"/>
          </a:xfrm>
          <a:prstGeom prst="round1Rect">
            <a:avLst>
              <a:gd name="adj" fmla="val 22505"/>
            </a:avLst>
          </a:prstGeom>
          <a:noFill/>
          <a:ln>
            <a:noFill/>
          </a:ln>
        </p:spPr>
      </p:sp>
      <p:sp>
        <p:nvSpPr>
          <p:cNvPr id="300" name="Google Shape;300;p37"/>
          <p:cNvSpPr txBox="1">
            <a:spLocks noGrp="1"/>
          </p:cNvSpPr>
          <p:nvPr>
            <p:ph type="ctrTitle"/>
          </p:nvPr>
        </p:nvSpPr>
        <p:spPr>
          <a:xfrm>
            <a:off x="367200" y="345750"/>
            <a:ext cx="3121200" cy="54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sz="2000">
                <a:solidFill>
                  <a:schemeClr val="lt1"/>
                </a:solidFill>
              </a:defRPr>
            </a:lvl2pPr>
            <a:lvl3pPr lvl="2">
              <a:spcBef>
                <a:spcPts val="0"/>
              </a:spcBef>
              <a:spcAft>
                <a:spcPts val="0"/>
              </a:spcAft>
              <a:buClr>
                <a:schemeClr val="lt1"/>
              </a:buClr>
              <a:buSzPts val="2000"/>
              <a:buNone/>
              <a:defRPr sz="2000">
                <a:solidFill>
                  <a:schemeClr val="lt1"/>
                </a:solidFill>
              </a:defRPr>
            </a:lvl3pPr>
            <a:lvl4pPr lvl="3">
              <a:spcBef>
                <a:spcPts val="0"/>
              </a:spcBef>
              <a:spcAft>
                <a:spcPts val="0"/>
              </a:spcAft>
              <a:buClr>
                <a:schemeClr val="lt1"/>
              </a:buClr>
              <a:buSzPts val="2000"/>
              <a:buNone/>
              <a:defRPr sz="2000">
                <a:solidFill>
                  <a:schemeClr val="lt1"/>
                </a:solidFill>
              </a:defRPr>
            </a:lvl4pPr>
            <a:lvl5pPr lvl="4">
              <a:spcBef>
                <a:spcPts val="0"/>
              </a:spcBef>
              <a:spcAft>
                <a:spcPts val="0"/>
              </a:spcAft>
              <a:buClr>
                <a:schemeClr val="lt1"/>
              </a:buClr>
              <a:buSzPts val="2000"/>
              <a:buNone/>
              <a:defRPr sz="2000">
                <a:solidFill>
                  <a:schemeClr val="lt1"/>
                </a:solidFill>
              </a:defRPr>
            </a:lvl5pPr>
            <a:lvl6pPr lvl="5">
              <a:spcBef>
                <a:spcPts val="0"/>
              </a:spcBef>
              <a:spcAft>
                <a:spcPts val="0"/>
              </a:spcAft>
              <a:buClr>
                <a:schemeClr val="lt1"/>
              </a:buClr>
              <a:buSzPts val="2000"/>
              <a:buNone/>
              <a:defRPr sz="2000">
                <a:solidFill>
                  <a:schemeClr val="lt1"/>
                </a:solidFill>
              </a:defRPr>
            </a:lvl6pPr>
            <a:lvl7pPr lvl="6">
              <a:spcBef>
                <a:spcPts val="0"/>
              </a:spcBef>
              <a:spcAft>
                <a:spcPts val="0"/>
              </a:spcAft>
              <a:buClr>
                <a:schemeClr val="lt1"/>
              </a:buClr>
              <a:buSzPts val="2000"/>
              <a:buNone/>
              <a:defRPr sz="2000">
                <a:solidFill>
                  <a:schemeClr val="lt1"/>
                </a:solidFill>
              </a:defRPr>
            </a:lvl7pPr>
            <a:lvl8pPr lvl="7">
              <a:spcBef>
                <a:spcPts val="0"/>
              </a:spcBef>
              <a:spcAft>
                <a:spcPts val="0"/>
              </a:spcAft>
              <a:buClr>
                <a:schemeClr val="lt1"/>
              </a:buClr>
              <a:buSzPts val="2000"/>
              <a:buNone/>
              <a:defRPr sz="2000">
                <a:solidFill>
                  <a:schemeClr val="lt1"/>
                </a:solidFill>
              </a:defRPr>
            </a:lvl8pPr>
            <a:lvl9pPr lvl="8">
              <a:spcBef>
                <a:spcPts val="0"/>
              </a:spcBef>
              <a:spcAft>
                <a:spcPts val="0"/>
              </a:spcAft>
              <a:buClr>
                <a:schemeClr val="lt1"/>
              </a:buClr>
              <a:buSzPts val="2000"/>
              <a:buNone/>
              <a:defRPr sz="2000">
                <a:solidFill>
                  <a:schemeClr val="lt1"/>
                </a:solidFill>
              </a:defRPr>
            </a:lvl9pPr>
          </a:lstStyle>
          <a:p>
            <a:endParaRPr/>
          </a:p>
        </p:txBody>
      </p:sp>
      <p:sp>
        <p:nvSpPr>
          <p:cNvPr id="301" name="Google Shape;301;p37"/>
          <p:cNvSpPr txBox="1"/>
          <p:nvPr/>
        </p:nvSpPr>
        <p:spPr>
          <a:xfrm>
            <a:off x="4309225" y="698375"/>
            <a:ext cx="3948000" cy="259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a:solidFill>
                  <a:schemeClr val="dk1"/>
                </a:solidFill>
                <a:latin typeface="Work Sans SemiBold"/>
                <a:ea typeface="Work Sans SemiBold"/>
                <a:cs typeface="Work Sans SemiBold"/>
                <a:sym typeface="Work Sans SemiBold"/>
              </a:rPr>
              <a:t>Number</a:t>
            </a:r>
            <a:endParaRPr>
              <a:solidFill>
                <a:schemeClr val="dk1"/>
              </a:solidFill>
              <a:latin typeface="Work Sans SemiBold"/>
              <a:ea typeface="Work Sans SemiBold"/>
              <a:cs typeface="Work Sans SemiBold"/>
              <a:sym typeface="Work Sans SemiBold"/>
            </a:endParaRPr>
          </a:p>
        </p:txBody>
      </p:sp>
      <p:sp>
        <p:nvSpPr>
          <p:cNvPr id="302" name="Google Shape;302;p37"/>
          <p:cNvSpPr txBox="1"/>
          <p:nvPr/>
        </p:nvSpPr>
        <p:spPr>
          <a:xfrm>
            <a:off x="4309225" y="1565545"/>
            <a:ext cx="3948000" cy="259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a:solidFill>
                  <a:schemeClr val="dk1"/>
                </a:solidFill>
                <a:latin typeface="Work Sans SemiBold"/>
                <a:ea typeface="Work Sans SemiBold"/>
                <a:cs typeface="Work Sans SemiBold"/>
                <a:sym typeface="Work Sans SemiBold"/>
              </a:rPr>
              <a:t>Email</a:t>
            </a:r>
            <a:endParaRPr>
              <a:solidFill>
                <a:schemeClr val="dk1"/>
              </a:solidFill>
              <a:latin typeface="Work Sans SemiBold"/>
              <a:ea typeface="Work Sans SemiBold"/>
              <a:cs typeface="Work Sans SemiBold"/>
              <a:sym typeface="Work Sans SemiBold"/>
            </a:endParaRPr>
          </a:p>
        </p:txBody>
      </p:sp>
      <p:sp>
        <p:nvSpPr>
          <p:cNvPr id="303" name="Google Shape;303;p37"/>
          <p:cNvSpPr txBox="1"/>
          <p:nvPr/>
        </p:nvSpPr>
        <p:spPr>
          <a:xfrm>
            <a:off x="4309225" y="2432714"/>
            <a:ext cx="3948000" cy="259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a:solidFill>
                  <a:schemeClr val="dk1"/>
                </a:solidFill>
                <a:latin typeface="Work Sans SemiBold"/>
                <a:ea typeface="Work Sans SemiBold"/>
                <a:cs typeface="Work Sans SemiBold"/>
                <a:sym typeface="Work Sans SemiBold"/>
              </a:rPr>
              <a:t>Site Link</a:t>
            </a:r>
            <a:endParaRPr>
              <a:solidFill>
                <a:schemeClr val="dk1"/>
              </a:solidFill>
              <a:latin typeface="Work Sans SemiBold"/>
              <a:ea typeface="Work Sans SemiBold"/>
              <a:cs typeface="Work Sans SemiBold"/>
              <a:sym typeface="Work Sans SemiBold"/>
            </a:endParaRPr>
          </a:p>
        </p:txBody>
      </p:sp>
      <p:sp>
        <p:nvSpPr>
          <p:cNvPr id="304" name="Google Shape;304;p37"/>
          <p:cNvSpPr txBox="1"/>
          <p:nvPr/>
        </p:nvSpPr>
        <p:spPr>
          <a:xfrm>
            <a:off x="4309225" y="3299884"/>
            <a:ext cx="3948000" cy="259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a:solidFill>
                  <a:schemeClr val="dk1"/>
                </a:solidFill>
                <a:latin typeface="Work Sans SemiBold"/>
                <a:ea typeface="Work Sans SemiBold"/>
                <a:cs typeface="Work Sans SemiBold"/>
                <a:sym typeface="Work Sans SemiBold"/>
              </a:rPr>
              <a:t>Address</a:t>
            </a:r>
            <a:endParaRPr>
              <a:solidFill>
                <a:schemeClr val="dk1"/>
              </a:solidFill>
              <a:latin typeface="Work Sans SemiBold"/>
              <a:ea typeface="Work Sans SemiBold"/>
              <a:cs typeface="Work Sans SemiBold"/>
              <a:sym typeface="Work Sans SemiBold"/>
            </a:endParaRPr>
          </a:p>
        </p:txBody>
      </p:sp>
      <p:sp>
        <p:nvSpPr>
          <p:cNvPr id="305" name="Google Shape;305;p37"/>
          <p:cNvSpPr txBox="1">
            <a:spLocks noGrp="1"/>
          </p:cNvSpPr>
          <p:nvPr>
            <p:ph type="body" idx="1"/>
          </p:nvPr>
        </p:nvSpPr>
        <p:spPr>
          <a:xfrm>
            <a:off x="4309200" y="1018800"/>
            <a:ext cx="3949200" cy="381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306" name="Google Shape;306;p37"/>
          <p:cNvSpPr txBox="1">
            <a:spLocks noGrp="1"/>
          </p:cNvSpPr>
          <p:nvPr>
            <p:ph type="body" idx="3"/>
          </p:nvPr>
        </p:nvSpPr>
        <p:spPr>
          <a:xfrm>
            <a:off x="4309200" y="1886400"/>
            <a:ext cx="3949200" cy="381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307" name="Google Shape;307;p37"/>
          <p:cNvSpPr txBox="1">
            <a:spLocks noGrp="1"/>
          </p:cNvSpPr>
          <p:nvPr>
            <p:ph type="body" idx="4"/>
          </p:nvPr>
        </p:nvSpPr>
        <p:spPr>
          <a:xfrm>
            <a:off x="4309200" y="2754000"/>
            <a:ext cx="3949200" cy="381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308" name="Google Shape;308;p37"/>
          <p:cNvSpPr txBox="1">
            <a:spLocks noGrp="1"/>
          </p:cNvSpPr>
          <p:nvPr>
            <p:ph type="body" idx="5"/>
          </p:nvPr>
        </p:nvSpPr>
        <p:spPr>
          <a:xfrm>
            <a:off x="4309200" y="3618000"/>
            <a:ext cx="3949200" cy="824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lide with 2 columns v1 Image">
  <p:cSld name="CUSTOM_13">
    <p:spTree>
      <p:nvGrpSpPr>
        <p:cNvPr id="1" name="Shape 309"/>
        <p:cNvGrpSpPr/>
        <p:nvPr/>
      </p:nvGrpSpPr>
      <p:grpSpPr>
        <a:xfrm>
          <a:off x="0" y="0"/>
          <a:ext cx="0" cy="0"/>
          <a:chOff x="0" y="0"/>
          <a:chExt cx="0" cy="0"/>
        </a:xfrm>
      </p:grpSpPr>
      <p:sp>
        <p:nvSpPr>
          <p:cNvPr id="310" name="Google Shape;310;p38"/>
          <p:cNvSpPr txBox="1">
            <a:spLocks noGrp="1"/>
          </p:cNvSpPr>
          <p:nvPr>
            <p:ph type="subTitle" idx="1"/>
          </p:nvPr>
        </p:nvSpPr>
        <p:spPr>
          <a:xfrm>
            <a:off x="993400" y="2067550"/>
            <a:ext cx="3375300" cy="362400"/>
          </a:xfrm>
          <a:prstGeom prst="rect">
            <a:avLst/>
          </a:prstGeom>
        </p:spPr>
        <p:txBody>
          <a:bodyPr spcFirstLastPara="1" wrap="square" lIns="0"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311" name="Google Shape;311;p38"/>
          <p:cNvSpPr txBox="1">
            <a:spLocks noGrp="1"/>
          </p:cNvSpPr>
          <p:nvPr>
            <p:ph type="body" idx="2"/>
          </p:nvPr>
        </p:nvSpPr>
        <p:spPr>
          <a:xfrm>
            <a:off x="993400" y="2599850"/>
            <a:ext cx="3375300" cy="2191200"/>
          </a:xfrm>
          <a:prstGeom prst="rect">
            <a:avLst/>
          </a:prstGeom>
        </p:spPr>
        <p:txBody>
          <a:bodyPr spcFirstLastPara="1" wrap="square" lIns="0"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312" name="Google Shape;312;p38"/>
          <p:cNvSpPr/>
          <p:nvPr/>
        </p:nvSpPr>
        <p:spPr>
          <a:xfrm>
            <a:off x="740339" y="955965"/>
            <a:ext cx="201000" cy="201000"/>
          </a:xfrm>
          <a:prstGeom prst="roundRect">
            <a:avLst>
              <a:gd name="adj" fmla="val 30676"/>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txBox="1">
            <a:spLocks noGrp="1"/>
          </p:cNvSpPr>
          <p:nvPr>
            <p:ph type="ctrTitle"/>
          </p:nvPr>
        </p:nvSpPr>
        <p:spPr>
          <a:xfrm>
            <a:off x="718200" y="248475"/>
            <a:ext cx="79299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a:endParaRPr/>
          </a:p>
        </p:txBody>
      </p:sp>
      <p:sp>
        <p:nvSpPr>
          <p:cNvPr id="314" name="Google Shape;314;p38"/>
          <p:cNvSpPr txBox="1">
            <a:spLocks noGrp="1"/>
          </p:cNvSpPr>
          <p:nvPr>
            <p:ph type="subTitle" idx="3"/>
          </p:nvPr>
        </p:nvSpPr>
        <p:spPr>
          <a:xfrm>
            <a:off x="5028350" y="2067550"/>
            <a:ext cx="3375300" cy="362400"/>
          </a:xfrm>
          <a:prstGeom prst="rect">
            <a:avLst/>
          </a:prstGeom>
        </p:spPr>
        <p:txBody>
          <a:bodyPr spcFirstLastPara="1" wrap="square" lIns="0"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315" name="Google Shape;315;p38"/>
          <p:cNvSpPr txBox="1">
            <a:spLocks noGrp="1"/>
          </p:cNvSpPr>
          <p:nvPr>
            <p:ph type="body" idx="4"/>
          </p:nvPr>
        </p:nvSpPr>
        <p:spPr>
          <a:xfrm>
            <a:off x="5028350" y="2599850"/>
            <a:ext cx="3375300" cy="2191200"/>
          </a:xfrm>
          <a:prstGeom prst="rect">
            <a:avLst/>
          </a:prstGeom>
        </p:spPr>
        <p:txBody>
          <a:bodyPr spcFirstLastPara="1" wrap="square" lIns="0"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316" name="Google Shape;316;p38"/>
          <p:cNvSpPr/>
          <p:nvPr/>
        </p:nvSpPr>
        <p:spPr>
          <a:xfrm>
            <a:off x="4775289" y="955965"/>
            <a:ext cx="201000" cy="201000"/>
          </a:xfrm>
          <a:prstGeom prst="roundRect">
            <a:avLst>
              <a:gd name="adj" fmla="val 30676"/>
            </a:avLst>
          </a:prstGeom>
          <a:solidFill>
            <a:schemeClr val="accent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a:spLocks noGrp="1"/>
          </p:cNvSpPr>
          <p:nvPr>
            <p:ph type="pic" idx="5"/>
          </p:nvPr>
        </p:nvSpPr>
        <p:spPr>
          <a:xfrm>
            <a:off x="993400" y="904100"/>
            <a:ext cx="943800" cy="943800"/>
          </a:xfrm>
          <a:prstGeom prst="roundRect">
            <a:avLst>
              <a:gd name="adj" fmla="val 11134"/>
            </a:avLst>
          </a:prstGeom>
          <a:noFill/>
          <a:ln>
            <a:noFill/>
          </a:ln>
        </p:spPr>
      </p:sp>
      <p:sp>
        <p:nvSpPr>
          <p:cNvPr id="318" name="Google Shape;318;p38"/>
          <p:cNvSpPr>
            <a:spLocks noGrp="1"/>
          </p:cNvSpPr>
          <p:nvPr>
            <p:ph type="pic" idx="6"/>
          </p:nvPr>
        </p:nvSpPr>
        <p:spPr>
          <a:xfrm>
            <a:off x="5028350" y="904100"/>
            <a:ext cx="943800" cy="943800"/>
          </a:xfrm>
          <a:prstGeom prst="roundRect">
            <a:avLst>
              <a:gd name="adj" fmla="val 11134"/>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lide with 3 columns-v3 1 Image">
  <p:cSld name="CUSTOM_14">
    <p:spTree>
      <p:nvGrpSpPr>
        <p:cNvPr id="1" name="Shape 319"/>
        <p:cNvGrpSpPr/>
        <p:nvPr/>
      </p:nvGrpSpPr>
      <p:grpSpPr>
        <a:xfrm>
          <a:off x="0" y="0"/>
          <a:ext cx="0" cy="0"/>
          <a:chOff x="0" y="0"/>
          <a:chExt cx="0" cy="0"/>
        </a:xfrm>
      </p:grpSpPr>
      <p:sp>
        <p:nvSpPr>
          <p:cNvPr id="320" name="Google Shape;320;p39"/>
          <p:cNvSpPr txBox="1">
            <a:spLocks noGrp="1"/>
          </p:cNvSpPr>
          <p:nvPr>
            <p:ph type="ctrTitle"/>
          </p:nvPr>
        </p:nvSpPr>
        <p:spPr>
          <a:xfrm>
            <a:off x="354592" y="305375"/>
            <a:ext cx="8452500" cy="5808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a:endParaRPr/>
          </a:p>
        </p:txBody>
      </p:sp>
      <p:sp>
        <p:nvSpPr>
          <p:cNvPr id="321" name="Google Shape;321;p39"/>
          <p:cNvSpPr txBox="1">
            <a:spLocks noGrp="1"/>
          </p:cNvSpPr>
          <p:nvPr>
            <p:ph type="subTitle" idx="1"/>
          </p:nvPr>
        </p:nvSpPr>
        <p:spPr>
          <a:xfrm>
            <a:off x="464200" y="2101500"/>
            <a:ext cx="2598300" cy="504300"/>
          </a:xfrm>
          <a:prstGeom prst="rect">
            <a:avLst/>
          </a:prstGeom>
        </p:spPr>
        <p:txBody>
          <a:bodyPr spcFirstLastPara="1" wrap="square" lIns="0"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322" name="Google Shape;322;p39"/>
          <p:cNvSpPr txBox="1">
            <a:spLocks noGrp="1"/>
          </p:cNvSpPr>
          <p:nvPr>
            <p:ph type="body" idx="2"/>
          </p:nvPr>
        </p:nvSpPr>
        <p:spPr>
          <a:xfrm>
            <a:off x="464200" y="2677775"/>
            <a:ext cx="2598300" cy="2101500"/>
          </a:xfrm>
          <a:prstGeom prst="rect">
            <a:avLst/>
          </a:prstGeom>
        </p:spPr>
        <p:txBody>
          <a:bodyPr spcFirstLastPara="1" wrap="square" lIns="0"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323" name="Google Shape;323;p39"/>
          <p:cNvSpPr>
            <a:spLocks noGrp="1"/>
          </p:cNvSpPr>
          <p:nvPr>
            <p:ph type="pic" idx="3"/>
          </p:nvPr>
        </p:nvSpPr>
        <p:spPr>
          <a:xfrm>
            <a:off x="460650" y="1176925"/>
            <a:ext cx="878700" cy="878700"/>
          </a:xfrm>
          <a:prstGeom prst="roundRect">
            <a:avLst>
              <a:gd name="adj" fmla="val 11134"/>
            </a:avLst>
          </a:prstGeom>
          <a:noFill/>
          <a:ln>
            <a:noFill/>
          </a:ln>
        </p:spPr>
      </p:sp>
      <p:sp>
        <p:nvSpPr>
          <p:cNvPr id="324" name="Google Shape;324;p39"/>
          <p:cNvSpPr txBox="1">
            <a:spLocks noGrp="1"/>
          </p:cNvSpPr>
          <p:nvPr>
            <p:ph type="subTitle" idx="4"/>
          </p:nvPr>
        </p:nvSpPr>
        <p:spPr>
          <a:xfrm>
            <a:off x="3281700" y="2107450"/>
            <a:ext cx="2598300" cy="504300"/>
          </a:xfrm>
          <a:prstGeom prst="rect">
            <a:avLst/>
          </a:prstGeom>
        </p:spPr>
        <p:txBody>
          <a:bodyPr spcFirstLastPara="1" wrap="square" lIns="0"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325" name="Google Shape;325;p39"/>
          <p:cNvSpPr txBox="1">
            <a:spLocks noGrp="1"/>
          </p:cNvSpPr>
          <p:nvPr>
            <p:ph type="body" idx="5"/>
          </p:nvPr>
        </p:nvSpPr>
        <p:spPr>
          <a:xfrm>
            <a:off x="3281700" y="2683725"/>
            <a:ext cx="2598300" cy="2101500"/>
          </a:xfrm>
          <a:prstGeom prst="rect">
            <a:avLst/>
          </a:prstGeom>
        </p:spPr>
        <p:txBody>
          <a:bodyPr spcFirstLastPara="1" wrap="square" lIns="0"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326" name="Google Shape;326;p39"/>
          <p:cNvSpPr>
            <a:spLocks noGrp="1"/>
          </p:cNvSpPr>
          <p:nvPr>
            <p:ph type="pic" idx="6"/>
          </p:nvPr>
        </p:nvSpPr>
        <p:spPr>
          <a:xfrm>
            <a:off x="3278150" y="1182875"/>
            <a:ext cx="878700" cy="878700"/>
          </a:xfrm>
          <a:prstGeom prst="roundRect">
            <a:avLst>
              <a:gd name="adj" fmla="val 11134"/>
            </a:avLst>
          </a:prstGeom>
          <a:noFill/>
          <a:ln>
            <a:noFill/>
          </a:ln>
        </p:spPr>
      </p:sp>
      <p:sp>
        <p:nvSpPr>
          <p:cNvPr id="327" name="Google Shape;327;p39"/>
          <p:cNvSpPr txBox="1">
            <a:spLocks noGrp="1"/>
          </p:cNvSpPr>
          <p:nvPr>
            <p:ph type="subTitle" idx="7"/>
          </p:nvPr>
        </p:nvSpPr>
        <p:spPr>
          <a:xfrm>
            <a:off x="6102750" y="2107450"/>
            <a:ext cx="2598300" cy="504300"/>
          </a:xfrm>
          <a:prstGeom prst="rect">
            <a:avLst/>
          </a:prstGeom>
        </p:spPr>
        <p:txBody>
          <a:bodyPr spcFirstLastPara="1" wrap="square" lIns="0"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328" name="Google Shape;328;p39"/>
          <p:cNvSpPr txBox="1">
            <a:spLocks noGrp="1"/>
          </p:cNvSpPr>
          <p:nvPr>
            <p:ph type="body" idx="8"/>
          </p:nvPr>
        </p:nvSpPr>
        <p:spPr>
          <a:xfrm>
            <a:off x="6102750" y="2683725"/>
            <a:ext cx="2598300" cy="2101500"/>
          </a:xfrm>
          <a:prstGeom prst="rect">
            <a:avLst/>
          </a:prstGeom>
        </p:spPr>
        <p:txBody>
          <a:bodyPr spcFirstLastPara="1" wrap="square" lIns="0"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329" name="Google Shape;329;p39"/>
          <p:cNvSpPr>
            <a:spLocks noGrp="1"/>
          </p:cNvSpPr>
          <p:nvPr>
            <p:ph type="pic" idx="9"/>
          </p:nvPr>
        </p:nvSpPr>
        <p:spPr>
          <a:xfrm>
            <a:off x="6099200" y="1182875"/>
            <a:ext cx="878700" cy="878700"/>
          </a:xfrm>
          <a:prstGeom prst="roundRect">
            <a:avLst>
              <a:gd name="adj" fmla="val 11134"/>
            </a:avLst>
          </a:prstGeom>
          <a:noFill/>
          <a:ln>
            <a:noFill/>
          </a:ln>
        </p:spPr>
      </p:sp>
      <p:sp>
        <p:nvSpPr>
          <p:cNvPr id="330" name="Google Shape;330;p39"/>
          <p:cNvSpPr/>
          <p:nvPr/>
        </p:nvSpPr>
        <p:spPr>
          <a:xfrm flipH="1">
            <a:off x="2187256" y="1494775"/>
            <a:ext cx="243000" cy="243000"/>
          </a:xfrm>
          <a:prstGeom prst="roundRect">
            <a:avLst>
              <a:gd name="adj" fmla="val 3067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p:nvPr/>
        </p:nvSpPr>
        <p:spPr>
          <a:xfrm flipH="1">
            <a:off x="5006531" y="1494775"/>
            <a:ext cx="243000" cy="243000"/>
          </a:xfrm>
          <a:prstGeom prst="roundRect">
            <a:avLst>
              <a:gd name="adj" fmla="val 3067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9"/>
          <p:cNvSpPr/>
          <p:nvPr/>
        </p:nvSpPr>
        <p:spPr>
          <a:xfrm flipH="1">
            <a:off x="7827581" y="1494775"/>
            <a:ext cx="243000" cy="243000"/>
          </a:xfrm>
          <a:prstGeom prst="roundRect">
            <a:avLst>
              <a:gd name="adj" fmla="val 3067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ver">
  <p:cSld name="CUSTOM_15">
    <p:spTree>
      <p:nvGrpSpPr>
        <p:cNvPr id="1" name="Shape 333"/>
        <p:cNvGrpSpPr/>
        <p:nvPr/>
      </p:nvGrpSpPr>
      <p:grpSpPr>
        <a:xfrm>
          <a:off x="0" y="0"/>
          <a:ext cx="0" cy="0"/>
          <a:chOff x="0" y="0"/>
          <a:chExt cx="0" cy="0"/>
        </a:xfrm>
      </p:grpSpPr>
      <p:sp>
        <p:nvSpPr>
          <p:cNvPr id="334" name="Google Shape;334;p40"/>
          <p:cNvSpPr/>
          <p:nvPr/>
        </p:nvSpPr>
        <p:spPr>
          <a:xfrm rot="10800000" flipH="1">
            <a:off x="0" y="75"/>
            <a:ext cx="9141900" cy="3580800"/>
          </a:xfrm>
          <a:prstGeom prst="round1Rect">
            <a:avLst>
              <a:gd name="adj" fmla="val 27169"/>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35" name="Google Shape;335;p40"/>
          <p:cNvSpPr/>
          <p:nvPr/>
        </p:nvSpPr>
        <p:spPr>
          <a:xfrm>
            <a:off x="0" y="4640700"/>
            <a:ext cx="9144000" cy="5109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36" name="Google Shape;336;p40"/>
          <p:cNvSpPr txBox="1">
            <a:spLocks noGrp="1"/>
          </p:cNvSpPr>
          <p:nvPr>
            <p:ph type="title"/>
          </p:nvPr>
        </p:nvSpPr>
        <p:spPr>
          <a:xfrm>
            <a:off x="571450" y="2483950"/>
            <a:ext cx="6604200" cy="6321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chemeClr val="lt1"/>
              </a:buClr>
              <a:buSzPts val="2000"/>
              <a:buFont typeface="Hanken Grotesk"/>
              <a:buNone/>
              <a:defRPr b="1">
                <a:solidFill>
                  <a:schemeClr val="lt1"/>
                </a:solidFill>
                <a:latin typeface="Hanken Grotesk"/>
                <a:ea typeface="Hanken Grotesk"/>
                <a:cs typeface="Hanken Grotesk"/>
                <a:sym typeface="Hanken Grotesk"/>
              </a:defRPr>
            </a:lvl1pPr>
            <a:lvl2pPr lvl="1">
              <a:lnSpc>
                <a:spcPct val="90000"/>
              </a:lnSpc>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2pPr>
            <a:lvl3pPr lvl="2">
              <a:lnSpc>
                <a:spcPct val="90000"/>
              </a:lnSpc>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3pPr>
            <a:lvl4pPr lvl="3">
              <a:lnSpc>
                <a:spcPct val="90000"/>
              </a:lnSpc>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4pPr>
            <a:lvl5pPr lvl="4">
              <a:lnSpc>
                <a:spcPct val="90000"/>
              </a:lnSpc>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5pPr>
            <a:lvl6pPr lvl="5">
              <a:lnSpc>
                <a:spcPct val="90000"/>
              </a:lnSpc>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6pPr>
            <a:lvl7pPr lvl="6">
              <a:lnSpc>
                <a:spcPct val="90000"/>
              </a:lnSpc>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7pPr>
            <a:lvl8pPr lvl="7">
              <a:lnSpc>
                <a:spcPct val="90000"/>
              </a:lnSpc>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8pPr>
            <a:lvl9pPr lvl="8">
              <a:lnSpc>
                <a:spcPct val="90000"/>
              </a:lnSpc>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9pPr>
          </a:lstStyle>
          <a:p>
            <a:endParaRPr/>
          </a:p>
        </p:txBody>
      </p:sp>
      <p:sp>
        <p:nvSpPr>
          <p:cNvPr id="337" name="Google Shape;337;p40"/>
          <p:cNvSpPr/>
          <p:nvPr/>
        </p:nvSpPr>
        <p:spPr>
          <a:xfrm>
            <a:off x="607463" y="3325088"/>
            <a:ext cx="2949300" cy="465600"/>
          </a:xfrm>
          <a:prstGeom prst="roundRect">
            <a:avLst>
              <a:gd name="adj" fmla="val 16667"/>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38" name="Google Shape;338;p40"/>
          <p:cNvSpPr txBox="1">
            <a:spLocks noGrp="1"/>
          </p:cNvSpPr>
          <p:nvPr>
            <p:ph type="title" idx="2"/>
          </p:nvPr>
        </p:nvSpPr>
        <p:spPr>
          <a:xfrm>
            <a:off x="699338" y="3372600"/>
            <a:ext cx="2857500" cy="363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1pPr>
            <a:lvl2pPr lvl="1">
              <a:lnSpc>
                <a:spcPct val="9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2pPr>
            <a:lvl3pPr lvl="2">
              <a:lnSpc>
                <a:spcPct val="9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3pPr>
            <a:lvl4pPr lvl="3">
              <a:lnSpc>
                <a:spcPct val="9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4pPr>
            <a:lvl5pPr lvl="4">
              <a:lnSpc>
                <a:spcPct val="9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5pPr>
            <a:lvl6pPr lvl="5">
              <a:lnSpc>
                <a:spcPct val="9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6pPr>
            <a:lvl7pPr lvl="6">
              <a:lnSpc>
                <a:spcPct val="9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7pPr>
            <a:lvl8pPr lvl="7">
              <a:lnSpc>
                <a:spcPct val="9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8pPr>
            <a:lvl9pPr lvl="8">
              <a:lnSpc>
                <a:spcPct val="90000"/>
              </a:lnSpc>
              <a:spcBef>
                <a:spcPts val="0"/>
              </a:spcBef>
              <a:spcAft>
                <a:spcPts val="0"/>
              </a:spcAft>
              <a:buClr>
                <a:schemeClr val="lt1"/>
              </a:buClr>
              <a:buSzPts val="1400"/>
              <a:buFont typeface="Hanken Grotesk"/>
              <a:buNone/>
              <a:defRPr sz="1400" b="1">
                <a:solidFill>
                  <a:schemeClr val="lt1"/>
                </a:solidFill>
                <a:latin typeface="Hanken Grotesk"/>
                <a:ea typeface="Hanken Grotesk"/>
                <a:cs typeface="Hanken Grotesk"/>
                <a:sym typeface="Hanken Grotesk"/>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ver 1">
  <p:cSld name="CUSTOM_15_1">
    <p:spTree>
      <p:nvGrpSpPr>
        <p:cNvPr id="1" name="Shape 339"/>
        <p:cNvGrpSpPr/>
        <p:nvPr/>
      </p:nvGrpSpPr>
      <p:grpSpPr>
        <a:xfrm>
          <a:off x="0" y="0"/>
          <a:ext cx="0" cy="0"/>
          <a:chOff x="0" y="0"/>
          <a:chExt cx="0" cy="0"/>
        </a:xfrm>
      </p:grpSpPr>
      <p:sp>
        <p:nvSpPr>
          <p:cNvPr id="340" name="Google Shape;340;p41"/>
          <p:cNvSpPr/>
          <p:nvPr/>
        </p:nvSpPr>
        <p:spPr>
          <a:xfrm rot="10800000" flipH="1">
            <a:off x="0" y="75"/>
            <a:ext cx="9141900" cy="3580800"/>
          </a:xfrm>
          <a:prstGeom prst="round1Rect">
            <a:avLst>
              <a:gd name="adj" fmla="val 27169"/>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1" name="Google Shape;341;p41"/>
          <p:cNvSpPr/>
          <p:nvPr/>
        </p:nvSpPr>
        <p:spPr>
          <a:xfrm>
            <a:off x="0" y="4640700"/>
            <a:ext cx="9144000" cy="5109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2" name="Google Shape;342;p41"/>
          <p:cNvSpPr txBox="1">
            <a:spLocks noGrp="1"/>
          </p:cNvSpPr>
          <p:nvPr>
            <p:ph type="title"/>
          </p:nvPr>
        </p:nvSpPr>
        <p:spPr>
          <a:xfrm>
            <a:off x="571450" y="2483950"/>
            <a:ext cx="6604200" cy="6321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chemeClr val="lt1"/>
              </a:buClr>
              <a:buSzPts val="2000"/>
              <a:buFont typeface="Hanken Grotesk"/>
              <a:buNone/>
              <a:defRPr b="1">
                <a:solidFill>
                  <a:schemeClr val="lt1"/>
                </a:solidFill>
                <a:latin typeface="Hanken Grotesk"/>
                <a:ea typeface="Hanken Grotesk"/>
                <a:cs typeface="Hanken Grotesk"/>
                <a:sym typeface="Hanken Grotesk"/>
              </a:defRPr>
            </a:lvl1pPr>
            <a:lvl2pPr lvl="1">
              <a:lnSpc>
                <a:spcPct val="90000"/>
              </a:lnSpc>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2pPr>
            <a:lvl3pPr lvl="2">
              <a:lnSpc>
                <a:spcPct val="90000"/>
              </a:lnSpc>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3pPr>
            <a:lvl4pPr lvl="3">
              <a:lnSpc>
                <a:spcPct val="90000"/>
              </a:lnSpc>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4pPr>
            <a:lvl5pPr lvl="4">
              <a:lnSpc>
                <a:spcPct val="90000"/>
              </a:lnSpc>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5pPr>
            <a:lvl6pPr lvl="5">
              <a:lnSpc>
                <a:spcPct val="90000"/>
              </a:lnSpc>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6pPr>
            <a:lvl7pPr lvl="6">
              <a:lnSpc>
                <a:spcPct val="90000"/>
              </a:lnSpc>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7pPr>
            <a:lvl8pPr lvl="7">
              <a:lnSpc>
                <a:spcPct val="90000"/>
              </a:lnSpc>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8pPr>
            <a:lvl9pPr lvl="8">
              <a:lnSpc>
                <a:spcPct val="90000"/>
              </a:lnSpc>
              <a:spcBef>
                <a:spcPts val="0"/>
              </a:spcBef>
              <a:spcAft>
                <a:spcPts val="0"/>
              </a:spcAft>
              <a:buClr>
                <a:schemeClr val="dk2"/>
              </a:buClr>
              <a:buSzPts val="2000"/>
              <a:buFont typeface="Hanken Grotesk"/>
              <a:buNone/>
              <a:defRPr sz="2000" b="1">
                <a:solidFill>
                  <a:schemeClr val="dk2"/>
                </a:solidFill>
                <a:latin typeface="Hanken Grotesk"/>
                <a:ea typeface="Hanken Grotesk"/>
                <a:cs typeface="Hanken Grotesk"/>
                <a:sym typeface="Hanken Grotesk"/>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 Agenda slide - v1">
  <p:cSld name="CUSTOM_16">
    <p:spTree>
      <p:nvGrpSpPr>
        <p:cNvPr id="1" name="Shape 343"/>
        <p:cNvGrpSpPr/>
        <p:nvPr/>
      </p:nvGrpSpPr>
      <p:grpSpPr>
        <a:xfrm>
          <a:off x="0" y="0"/>
          <a:ext cx="0" cy="0"/>
          <a:chOff x="0" y="0"/>
          <a:chExt cx="0" cy="0"/>
        </a:xfrm>
      </p:grpSpPr>
      <p:sp>
        <p:nvSpPr>
          <p:cNvPr id="344" name="Google Shape;344;p42"/>
          <p:cNvSpPr txBox="1">
            <a:spLocks noGrp="1"/>
          </p:cNvSpPr>
          <p:nvPr>
            <p:ph type="title"/>
          </p:nvPr>
        </p:nvSpPr>
        <p:spPr>
          <a:xfrm>
            <a:off x="311700" y="445025"/>
            <a:ext cx="8520600" cy="547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5" name="Google Shape;345;p42"/>
          <p:cNvSpPr/>
          <p:nvPr/>
        </p:nvSpPr>
        <p:spPr>
          <a:xfrm>
            <a:off x="991500" y="1765650"/>
            <a:ext cx="54300" cy="1612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46" name="Google Shape;346;p42"/>
          <p:cNvSpPr txBox="1"/>
          <p:nvPr/>
        </p:nvSpPr>
        <p:spPr>
          <a:xfrm>
            <a:off x="358450" y="1765650"/>
            <a:ext cx="484800" cy="458400"/>
          </a:xfrm>
          <a:prstGeom prst="rect">
            <a:avLst/>
          </a:prstGeom>
          <a:noFill/>
          <a:ln>
            <a:noFill/>
          </a:ln>
        </p:spPr>
        <p:txBody>
          <a:bodyPr spcFirstLastPara="1" wrap="square" lIns="0" tIns="91425" rIns="0" bIns="91425" anchor="t" anchorCtr="0">
            <a:noAutofit/>
          </a:bodyPr>
          <a:lstStyle/>
          <a:p>
            <a:pPr marL="0" lvl="0" indent="0" algn="r" rtl="0">
              <a:lnSpc>
                <a:spcPct val="115000"/>
              </a:lnSpc>
              <a:spcBef>
                <a:spcPts val="0"/>
              </a:spcBef>
              <a:spcAft>
                <a:spcPts val="0"/>
              </a:spcAft>
              <a:buNone/>
            </a:pPr>
            <a:r>
              <a:rPr lang="en" sz="2400" b="1">
                <a:solidFill>
                  <a:schemeClr val="accent1"/>
                </a:solidFill>
                <a:latin typeface="Manrope"/>
                <a:ea typeface="Manrope"/>
                <a:cs typeface="Manrope"/>
                <a:sym typeface="Manrope"/>
              </a:rPr>
              <a:t>01</a:t>
            </a:r>
            <a:endParaRPr sz="2400" b="1">
              <a:solidFill>
                <a:schemeClr val="accent1"/>
              </a:solidFill>
              <a:latin typeface="Manrope"/>
              <a:ea typeface="Manrope"/>
              <a:cs typeface="Manrope"/>
              <a:sym typeface="Manrope"/>
            </a:endParaRPr>
          </a:p>
        </p:txBody>
      </p:sp>
      <p:sp>
        <p:nvSpPr>
          <p:cNvPr id="347" name="Google Shape;347;p42"/>
          <p:cNvSpPr txBox="1">
            <a:spLocks noGrp="1"/>
          </p:cNvSpPr>
          <p:nvPr>
            <p:ph type="subTitle" idx="1"/>
          </p:nvPr>
        </p:nvSpPr>
        <p:spPr>
          <a:xfrm>
            <a:off x="1235500" y="1765650"/>
            <a:ext cx="1839600" cy="458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348" name="Google Shape;348;p42"/>
          <p:cNvSpPr txBox="1">
            <a:spLocks noGrp="1"/>
          </p:cNvSpPr>
          <p:nvPr>
            <p:ph type="body" idx="2"/>
          </p:nvPr>
        </p:nvSpPr>
        <p:spPr>
          <a:xfrm>
            <a:off x="1235500" y="2294825"/>
            <a:ext cx="1839600" cy="108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349" name="Google Shape;349;p42"/>
          <p:cNvSpPr/>
          <p:nvPr/>
        </p:nvSpPr>
        <p:spPr>
          <a:xfrm>
            <a:off x="3819525" y="1765650"/>
            <a:ext cx="54300" cy="1612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50" name="Google Shape;350;p42"/>
          <p:cNvSpPr txBox="1"/>
          <p:nvPr/>
        </p:nvSpPr>
        <p:spPr>
          <a:xfrm>
            <a:off x="3186475" y="1765650"/>
            <a:ext cx="484800" cy="458400"/>
          </a:xfrm>
          <a:prstGeom prst="rect">
            <a:avLst/>
          </a:prstGeom>
          <a:noFill/>
          <a:ln>
            <a:noFill/>
          </a:ln>
        </p:spPr>
        <p:txBody>
          <a:bodyPr spcFirstLastPara="1" wrap="square" lIns="0" tIns="91425" rIns="0" bIns="91425" anchor="t" anchorCtr="0">
            <a:noAutofit/>
          </a:bodyPr>
          <a:lstStyle/>
          <a:p>
            <a:pPr marL="0" lvl="0" indent="0" algn="r" rtl="0">
              <a:lnSpc>
                <a:spcPct val="115000"/>
              </a:lnSpc>
              <a:spcBef>
                <a:spcPts val="0"/>
              </a:spcBef>
              <a:spcAft>
                <a:spcPts val="0"/>
              </a:spcAft>
              <a:buNone/>
            </a:pPr>
            <a:r>
              <a:rPr lang="en" sz="2400" b="1">
                <a:solidFill>
                  <a:schemeClr val="accent1"/>
                </a:solidFill>
                <a:latin typeface="Manrope"/>
                <a:ea typeface="Manrope"/>
                <a:cs typeface="Manrope"/>
                <a:sym typeface="Manrope"/>
              </a:rPr>
              <a:t>02</a:t>
            </a:r>
            <a:endParaRPr sz="2400" b="1">
              <a:solidFill>
                <a:schemeClr val="accent1"/>
              </a:solidFill>
              <a:latin typeface="Manrope"/>
              <a:ea typeface="Manrope"/>
              <a:cs typeface="Manrope"/>
              <a:sym typeface="Manrope"/>
            </a:endParaRPr>
          </a:p>
        </p:txBody>
      </p:sp>
      <p:sp>
        <p:nvSpPr>
          <p:cNvPr id="351" name="Google Shape;351;p42"/>
          <p:cNvSpPr txBox="1">
            <a:spLocks noGrp="1"/>
          </p:cNvSpPr>
          <p:nvPr>
            <p:ph type="subTitle" idx="3"/>
          </p:nvPr>
        </p:nvSpPr>
        <p:spPr>
          <a:xfrm>
            <a:off x="4063525" y="1765650"/>
            <a:ext cx="1839600" cy="458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352" name="Google Shape;352;p42"/>
          <p:cNvSpPr txBox="1">
            <a:spLocks noGrp="1"/>
          </p:cNvSpPr>
          <p:nvPr>
            <p:ph type="body" idx="4"/>
          </p:nvPr>
        </p:nvSpPr>
        <p:spPr>
          <a:xfrm>
            <a:off x="4063525" y="2294825"/>
            <a:ext cx="1839600" cy="108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353" name="Google Shape;353;p42"/>
          <p:cNvSpPr/>
          <p:nvPr/>
        </p:nvSpPr>
        <p:spPr>
          <a:xfrm>
            <a:off x="6701950" y="1765650"/>
            <a:ext cx="54300" cy="1612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54" name="Google Shape;354;p42"/>
          <p:cNvSpPr txBox="1"/>
          <p:nvPr/>
        </p:nvSpPr>
        <p:spPr>
          <a:xfrm>
            <a:off x="6068900" y="1765650"/>
            <a:ext cx="484800" cy="458400"/>
          </a:xfrm>
          <a:prstGeom prst="rect">
            <a:avLst/>
          </a:prstGeom>
          <a:noFill/>
          <a:ln>
            <a:noFill/>
          </a:ln>
        </p:spPr>
        <p:txBody>
          <a:bodyPr spcFirstLastPara="1" wrap="square" lIns="0" tIns="91425" rIns="0" bIns="91425" anchor="t" anchorCtr="0">
            <a:noAutofit/>
          </a:bodyPr>
          <a:lstStyle/>
          <a:p>
            <a:pPr marL="0" lvl="0" indent="0" algn="r" rtl="0">
              <a:lnSpc>
                <a:spcPct val="115000"/>
              </a:lnSpc>
              <a:spcBef>
                <a:spcPts val="0"/>
              </a:spcBef>
              <a:spcAft>
                <a:spcPts val="0"/>
              </a:spcAft>
              <a:buNone/>
            </a:pPr>
            <a:r>
              <a:rPr lang="en" sz="2400" b="1">
                <a:solidFill>
                  <a:schemeClr val="accent1"/>
                </a:solidFill>
                <a:latin typeface="Manrope"/>
                <a:ea typeface="Manrope"/>
                <a:cs typeface="Manrope"/>
                <a:sym typeface="Manrope"/>
              </a:rPr>
              <a:t>03</a:t>
            </a:r>
            <a:endParaRPr sz="2400" b="1">
              <a:solidFill>
                <a:schemeClr val="accent1"/>
              </a:solidFill>
              <a:latin typeface="Manrope"/>
              <a:ea typeface="Manrope"/>
              <a:cs typeface="Manrope"/>
              <a:sym typeface="Manrope"/>
            </a:endParaRPr>
          </a:p>
        </p:txBody>
      </p:sp>
      <p:sp>
        <p:nvSpPr>
          <p:cNvPr id="355" name="Google Shape;355;p42"/>
          <p:cNvSpPr txBox="1">
            <a:spLocks noGrp="1"/>
          </p:cNvSpPr>
          <p:nvPr>
            <p:ph type="subTitle" idx="5"/>
          </p:nvPr>
        </p:nvSpPr>
        <p:spPr>
          <a:xfrm>
            <a:off x="6945950" y="1765650"/>
            <a:ext cx="1839600" cy="458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356" name="Google Shape;356;p42"/>
          <p:cNvSpPr txBox="1">
            <a:spLocks noGrp="1"/>
          </p:cNvSpPr>
          <p:nvPr>
            <p:ph type="body" idx="6"/>
          </p:nvPr>
        </p:nvSpPr>
        <p:spPr>
          <a:xfrm>
            <a:off x="6945950" y="2294825"/>
            <a:ext cx="1839600" cy="108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 Agenda slide - v2">
  <p:cSld name="CUSTOM_17">
    <p:spTree>
      <p:nvGrpSpPr>
        <p:cNvPr id="1" name="Shape 357"/>
        <p:cNvGrpSpPr/>
        <p:nvPr/>
      </p:nvGrpSpPr>
      <p:grpSpPr>
        <a:xfrm>
          <a:off x="0" y="0"/>
          <a:ext cx="0" cy="0"/>
          <a:chOff x="0" y="0"/>
          <a:chExt cx="0" cy="0"/>
        </a:xfrm>
      </p:grpSpPr>
      <p:sp>
        <p:nvSpPr>
          <p:cNvPr id="358" name="Google Shape;358;p43"/>
          <p:cNvSpPr/>
          <p:nvPr/>
        </p:nvSpPr>
        <p:spPr>
          <a:xfrm rot="5400000">
            <a:off x="1640275" y="1471975"/>
            <a:ext cx="54300" cy="9246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59" name="Google Shape;359;p43"/>
          <p:cNvSpPr txBox="1"/>
          <p:nvPr/>
        </p:nvSpPr>
        <p:spPr>
          <a:xfrm>
            <a:off x="1425025" y="1360625"/>
            <a:ext cx="484800" cy="458400"/>
          </a:xfrm>
          <a:prstGeom prst="rect">
            <a:avLst/>
          </a:prstGeom>
          <a:noFill/>
          <a:ln>
            <a:noFill/>
          </a:ln>
        </p:spPr>
        <p:txBody>
          <a:bodyPr spcFirstLastPara="1" wrap="square" lIns="0" tIns="91425" rIns="0" bIns="91425" anchor="t" anchorCtr="0">
            <a:noAutofit/>
          </a:bodyPr>
          <a:lstStyle/>
          <a:p>
            <a:pPr marL="0" lvl="0" indent="0" algn="ctr" rtl="0">
              <a:lnSpc>
                <a:spcPct val="115000"/>
              </a:lnSpc>
              <a:spcBef>
                <a:spcPts val="0"/>
              </a:spcBef>
              <a:spcAft>
                <a:spcPts val="0"/>
              </a:spcAft>
              <a:buNone/>
            </a:pPr>
            <a:r>
              <a:rPr lang="en" sz="2400" b="1">
                <a:solidFill>
                  <a:schemeClr val="accent1"/>
                </a:solidFill>
                <a:latin typeface="Manrope"/>
                <a:ea typeface="Manrope"/>
                <a:cs typeface="Manrope"/>
                <a:sym typeface="Manrope"/>
              </a:rPr>
              <a:t>01</a:t>
            </a:r>
            <a:endParaRPr sz="2400" b="1">
              <a:solidFill>
                <a:schemeClr val="accent1"/>
              </a:solidFill>
              <a:latin typeface="Manrope"/>
              <a:ea typeface="Manrope"/>
              <a:cs typeface="Manrope"/>
              <a:sym typeface="Manrope"/>
            </a:endParaRPr>
          </a:p>
        </p:txBody>
      </p:sp>
      <p:sp>
        <p:nvSpPr>
          <p:cNvPr id="360" name="Google Shape;360;p43"/>
          <p:cNvSpPr txBox="1">
            <a:spLocks noGrp="1"/>
          </p:cNvSpPr>
          <p:nvPr>
            <p:ph type="subTitle" idx="1"/>
          </p:nvPr>
        </p:nvSpPr>
        <p:spPr>
          <a:xfrm>
            <a:off x="747625" y="2077750"/>
            <a:ext cx="1839600" cy="458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361" name="Google Shape;361;p43"/>
          <p:cNvSpPr txBox="1">
            <a:spLocks noGrp="1"/>
          </p:cNvSpPr>
          <p:nvPr>
            <p:ph type="body" idx="2"/>
          </p:nvPr>
        </p:nvSpPr>
        <p:spPr>
          <a:xfrm>
            <a:off x="747625" y="2606925"/>
            <a:ext cx="1839600" cy="12909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sz="1100"/>
            </a:lvl1pPr>
            <a:lvl2pPr marL="914400" lvl="1" indent="-298450" algn="ctr">
              <a:spcBef>
                <a:spcPts val="0"/>
              </a:spcBef>
              <a:spcAft>
                <a:spcPts val="0"/>
              </a:spcAft>
              <a:buSzPts val="1100"/>
              <a:buChar char="○"/>
              <a:defRPr sz="1100"/>
            </a:lvl2pPr>
            <a:lvl3pPr marL="1371600" lvl="2" indent="-298450" algn="ctr">
              <a:spcBef>
                <a:spcPts val="0"/>
              </a:spcBef>
              <a:spcAft>
                <a:spcPts val="0"/>
              </a:spcAft>
              <a:buSzPts val="1100"/>
              <a:buChar char="■"/>
              <a:defRPr sz="1100"/>
            </a:lvl3pPr>
            <a:lvl4pPr marL="1828800" lvl="3" indent="-298450" algn="ctr">
              <a:spcBef>
                <a:spcPts val="0"/>
              </a:spcBef>
              <a:spcAft>
                <a:spcPts val="0"/>
              </a:spcAft>
              <a:buSzPts val="1100"/>
              <a:buChar char="●"/>
              <a:defRPr sz="1100"/>
            </a:lvl4pPr>
            <a:lvl5pPr marL="2286000" lvl="4" indent="-298450" algn="ctr">
              <a:spcBef>
                <a:spcPts val="0"/>
              </a:spcBef>
              <a:spcAft>
                <a:spcPts val="0"/>
              </a:spcAft>
              <a:buSzPts val="1100"/>
              <a:buChar char="○"/>
              <a:defRPr sz="1100"/>
            </a:lvl5pPr>
            <a:lvl6pPr marL="2743200" lvl="5" indent="-298450" algn="ctr">
              <a:spcBef>
                <a:spcPts val="0"/>
              </a:spcBef>
              <a:spcAft>
                <a:spcPts val="0"/>
              </a:spcAft>
              <a:buSzPts val="1100"/>
              <a:buChar char="■"/>
              <a:defRPr sz="1100"/>
            </a:lvl6pPr>
            <a:lvl7pPr marL="3200400" lvl="6" indent="-298450" algn="ctr">
              <a:spcBef>
                <a:spcPts val="0"/>
              </a:spcBef>
              <a:spcAft>
                <a:spcPts val="0"/>
              </a:spcAft>
              <a:buSzPts val="1100"/>
              <a:buChar char="●"/>
              <a:defRPr sz="1100"/>
            </a:lvl7pPr>
            <a:lvl8pPr marL="3657600" lvl="7" indent="-298450" algn="ctr">
              <a:spcBef>
                <a:spcPts val="0"/>
              </a:spcBef>
              <a:spcAft>
                <a:spcPts val="0"/>
              </a:spcAft>
              <a:buSzPts val="1100"/>
              <a:buChar char="○"/>
              <a:defRPr sz="1100"/>
            </a:lvl8pPr>
            <a:lvl9pPr marL="4114800" lvl="8" indent="-298450" algn="ctr">
              <a:spcBef>
                <a:spcPts val="0"/>
              </a:spcBef>
              <a:spcAft>
                <a:spcPts val="0"/>
              </a:spcAft>
              <a:buSzPts val="1100"/>
              <a:buChar char="■"/>
              <a:defRPr sz="1100"/>
            </a:lvl9pPr>
          </a:lstStyle>
          <a:p>
            <a:endParaRPr/>
          </a:p>
        </p:txBody>
      </p:sp>
      <p:sp>
        <p:nvSpPr>
          <p:cNvPr id="362" name="Google Shape;362;p43"/>
          <p:cNvSpPr/>
          <p:nvPr/>
        </p:nvSpPr>
        <p:spPr>
          <a:xfrm rot="5400000">
            <a:off x="4434900" y="1471975"/>
            <a:ext cx="54300" cy="9246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63" name="Google Shape;363;p43"/>
          <p:cNvSpPr txBox="1"/>
          <p:nvPr/>
        </p:nvSpPr>
        <p:spPr>
          <a:xfrm>
            <a:off x="4219650" y="1360625"/>
            <a:ext cx="484800" cy="458400"/>
          </a:xfrm>
          <a:prstGeom prst="rect">
            <a:avLst/>
          </a:prstGeom>
          <a:noFill/>
          <a:ln>
            <a:noFill/>
          </a:ln>
        </p:spPr>
        <p:txBody>
          <a:bodyPr spcFirstLastPara="1" wrap="square" lIns="0" tIns="91425" rIns="0" bIns="91425" anchor="t" anchorCtr="0">
            <a:noAutofit/>
          </a:bodyPr>
          <a:lstStyle/>
          <a:p>
            <a:pPr marL="0" lvl="0" indent="0" algn="ctr" rtl="0">
              <a:lnSpc>
                <a:spcPct val="115000"/>
              </a:lnSpc>
              <a:spcBef>
                <a:spcPts val="0"/>
              </a:spcBef>
              <a:spcAft>
                <a:spcPts val="0"/>
              </a:spcAft>
              <a:buNone/>
            </a:pPr>
            <a:r>
              <a:rPr lang="en" sz="2400" b="1">
                <a:solidFill>
                  <a:schemeClr val="accent1"/>
                </a:solidFill>
                <a:latin typeface="Manrope"/>
                <a:ea typeface="Manrope"/>
                <a:cs typeface="Manrope"/>
                <a:sym typeface="Manrope"/>
              </a:rPr>
              <a:t>02</a:t>
            </a:r>
            <a:endParaRPr sz="2400" b="1">
              <a:solidFill>
                <a:schemeClr val="accent1"/>
              </a:solidFill>
              <a:latin typeface="Manrope"/>
              <a:ea typeface="Manrope"/>
              <a:cs typeface="Manrope"/>
              <a:sym typeface="Manrope"/>
            </a:endParaRPr>
          </a:p>
        </p:txBody>
      </p:sp>
      <p:sp>
        <p:nvSpPr>
          <p:cNvPr id="364" name="Google Shape;364;p43"/>
          <p:cNvSpPr txBox="1">
            <a:spLocks noGrp="1"/>
          </p:cNvSpPr>
          <p:nvPr>
            <p:ph type="subTitle" idx="3"/>
          </p:nvPr>
        </p:nvSpPr>
        <p:spPr>
          <a:xfrm>
            <a:off x="3542250" y="2077750"/>
            <a:ext cx="1839600" cy="458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365" name="Google Shape;365;p43"/>
          <p:cNvSpPr txBox="1">
            <a:spLocks noGrp="1"/>
          </p:cNvSpPr>
          <p:nvPr>
            <p:ph type="body" idx="4"/>
          </p:nvPr>
        </p:nvSpPr>
        <p:spPr>
          <a:xfrm>
            <a:off x="3542250" y="2606925"/>
            <a:ext cx="1839600" cy="12909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sz="1100"/>
            </a:lvl1pPr>
            <a:lvl2pPr marL="914400" lvl="1" indent="-298450" algn="ctr">
              <a:spcBef>
                <a:spcPts val="0"/>
              </a:spcBef>
              <a:spcAft>
                <a:spcPts val="0"/>
              </a:spcAft>
              <a:buSzPts val="1100"/>
              <a:buChar char="○"/>
              <a:defRPr sz="1100"/>
            </a:lvl2pPr>
            <a:lvl3pPr marL="1371600" lvl="2" indent="-298450" algn="ctr">
              <a:spcBef>
                <a:spcPts val="0"/>
              </a:spcBef>
              <a:spcAft>
                <a:spcPts val="0"/>
              </a:spcAft>
              <a:buSzPts val="1100"/>
              <a:buChar char="■"/>
              <a:defRPr sz="1100"/>
            </a:lvl3pPr>
            <a:lvl4pPr marL="1828800" lvl="3" indent="-298450" algn="ctr">
              <a:spcBef>
                <a:spcPts val="0"/>
              </a:spcBef>
              <a:spcAft>
                <a:spcPts val="0"/>
              </a:spcAft>
              <a:buSzPts val="1100"/>
              <a:buChar char="●"/>
              <a:defRPr sz="1100"/>
            </a:lvl4pPr>
            <a:lvl5pPr marL="2286000" lvl="4" indent="-298450" algn="ctr">
              <a:spcBef>
                <a:spcPts val="0"/>
              </a:spcBef>
              <a:spcAft>
                <a:spcPts val="0"/>
              </a:spcAft>
              <a:buSzPts val="1100"/>
              <a:buChar char="○"/>
              <a:defRPr sz="1100"/>
            </a:lvl5pPr>
            <a:lvl6pPr marL="2743200" lvl="5" indent="-298450" algn="ctr">
              <a:spcBef>
                <a:spcPts val="0"/>
              </a:spcBef>
              <a:spcAft>
                <a:spcPts val="0"/>
              </a:spcAft>
              <a:buSzPts val="1100"/>
              <a:buChar char="■"/>
              <a:defRPr sz="1100"/>
            </a:lvl6pPr>
            <a:lvl7pPr marL="3200400" lvl="6" indent="-298450" algn="ctr">
              <a:spcBef>
                <a:spcPts val="0"/>
              </a:spcBef>
              <a:spcAft>
                <a:spcPts val="0"/>
              </a:spcAft>
              <a:buSzPts val="1100"/>
              <a:buChar char="●"/>
              <a:defRPr sz="1100"/>
            </a:lvl7pPr>
            <a:lvl8pPr marL="3657600" lvl="7" indent="-298450" algn="ctr">
              <a:spcBef>
                <a:spcPts val="0"/>
              </a:spcBef>
              <a:spcAft>
                <a:spcPts val="0"/>
              </a:spcAft>
              <a:buSzPts val="1100"/>
              <a:buChar char="○"/>
              <a:defRPr sz="1100"/>
            </a:lvl8pPr>
            <a:lvl9pPr marL="4114800" lvl="8" indent="-298450" algn="ctr">
              <a:spcBef>
                <a:spcPts val="0"/>
              </a:spcBef>
              <a:spcAft>
                <a:spcPts val="0"/>
              </a:spcAft>
              <a:buSzPts val="1100"/>
              <a:buChar char="■"/>
              <a:defRPr sz="1100"/>
            </a:lvl9pPr>
          </a:lstStyle>
          <a:p>
            <a:endParaRPr/>
          </a:p>
        </p:txBody>
      </p:sp>
      <p:sp>
        <p:nvSpPr>
          <p:cNvPr id="366" name="Google Shape;366;p43"/>
          <p:cNvSpPr/>
          <p:nvPr/>
        </p:nvSpPr>
        <p:spPr>
          <a:xfrm rot="5400000">
            <a:off x="7449425" y="1471975"/>
            <a:ext cx="54300" cy="9246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67" name="Google Shape;367;p43"/>
          <p:cNvSpPr txBox="1"/>
          <p:nvPr/>
        </p:nvSpPr>
        <p:spPr>
          <a:xfrm>
            <a:off x="7234175" y="1360625"/>
            <a:ext cx="484800" cy="458400"/>
          </a:xfrm>
          <a:prstGeom prst="rect">
            <a:avLst/>
          </a:prstGeom>
          <a:noFill/>
          <a:ln>
            <a:noFill/>
          </a:ln>
        </p:spPr>
        <p:txBody>
          <a:bodyPr spcFirstLastPara="1" wrap="square" lIns="0" tIns="91425" rIns="0" bIns="91425" anchor="t" anchorCtr="0">
            <a:noAutofit/>
          </a:bodyPr>
          <a:lstStyle/>
          <a:p>
            <a:pPr marL="0" lvl="0" indent="0" algn="ctr" rtl="0">
              <a:lnSpc>
                <a:spcPct val="115000"/>
              </a:lnSpc>
              <a:spcBef>
                <a:spcPts val="0"/>
              </a:spcBef>
              <a:spcAft>
                <a:spcPts val="0"/>
              </a:spcAft>
              <a:buNone/>
            </a:pPr>
            <a:r>
              <a:rPr lang="en" sz="2400" b="1">
                <a:solidFill>
                  <a:schemeClr val="accent1"/>
                </a:solidFill>
                <a:latin typeface="Manrope"/>
                <a:ea typeface="Manrope"/>
                <a:cs typeface="Manrope"/>
                <a:sym typeface="Manrope"/>
              </a:rPr>
              <a:t>03</a:t>
            </a:r>
            <a:endParaRPr sz="2400" b="1">
              <a:solidFill>
                <a:schemeClr val="accent1"/>
              </a:solidFill>
              <a:latin typeface="Manrope"/>
              <a:ea typeface="Manrope"/>
              <a:cs typeface="Manrope"/>
              <a:sym typeface="Manrope"/>
            </a:endParaRPr>
          </a:p>
        </p:txBody>
      </p:sp>
      <p:sp>
        <p:nvSpPr>
          <p:cNvPr id="368" name="Google Shape;368;p43"/>
          <p:cNvSpPr txBox="1">
            <a:spLocks noGrp="1"/>
          </p:cNvSpPr>
          <p:nvPr>
            <p:ph type="subTitle" idx="5"/>
          </p:nvPr>
        </p:nvSpPr>
        <p:spPr>
          <a:xfrm>
            <a:off x="6556775" y="2077750"/>
            <a:ext cx="1839600" cy="458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369" name="Google Shape;369;p43"/>
          <p:cNvSpPr txBox="1">
            <a:spLocks noGrp="1"/>
          </p:cNvSpPr>
          <p:nvPr>
            <p:ph type="body" idx="6"/>
          </p:nvPr>
        </p:nvSpPr>
        <p:spPr>
          <a:xfrm>
            <a:off x="6556775" y="2606925"/>
            <a:ext cx="1839600" cy="12909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sz="1100"/>
            </a:lvl1pPr>
            <a:lvl2pPr marL="914400" lvl="1" indent="-298450" algn="ctr">
              <a:spcBef>
                <a:spcPts val="0"/>
              </a:spcBef>
              <a:spcAft>
                <a:spcPts val="0"/>
              </a:spcAft>
              <a:buSzPts val="1100"/>
              <a:buChar char="○"/>
              <a:defRPr sz="1100"/>
            </a:lvl2pPr>
            <a:lvl3pPr marL="1371600" lvl="2" indent="-298450" algn="ctr">
              <a:spcBef>
                <a:spcPts val="0"/>
              </a:spcBef>
              <a:spcAft>
                <a:spcPts val="0"/>
              </a:spcAft>
              <a:buSzPts val="1100"/>
              <a:buChar char="■"/>
              <a:defRPr sz="1100"/>
            </a:lvl3pPr>
            <a:lvl4pPr marL="1828800" lvl="3" indent="-298450" algn="ctr">
              <a:spcBef>
                <a:spcPts val="0"/>
              </a:spcBef>
              <a:spcAft>
                <a:spcPts val="0"/>
              </a:spcAft>
              <a:buSzPts val="1100"/>
              <a:buChar char="●"/>
              <a:defRPr sz="1100"/>
            </a:lvl4pPr>
            <a:lvl5pPr marL="2286000" lvl="4" indent="-298450" algn="ctr">
              <a:spcBef>
                <a:spcPts val="0"/>
              </a:spcBef>
              <a:spcAft>
                <a:spcPts val="0"/>
              </a:spcAft>
              <a:buSzPts val="1100"/>
              <a:buChar char="○"/>
              <a:defRPr sz="1100"/>
            </a:lvl5pPr>
            <a:lvl6pPr marL="2743200" lvl="5" indent="-298450" algn="ctr">
              <a:spcBef>
                <a:spcPts val="0"/>
              </a:spcBef>
              <a:spcAft>
                <a:spcPts val="0"/>
              </a:spcAft>
              <a:buSzPts val="1100"/>
              <a:buChar char="■"/>
              <a:defRPr sz="1100"/>
            </a:lvl6pPr>
            <a:lvl7pPr marL="3200400" lvl="6" indent="-298450" algn="ctr">
              <a:spcBef>
                <a:spcPts val="0"/>
              </a:spcBef>
              <a:spcAft>
                <a:spcPts val="0"/>
              </a:spcAft>
              <a:buSzPts val="1100"/>
              <a:buChar char="●"/>
              <a:defRPr sz="1100"/>
            </a:lvl7pPr>
            <a:lvl8pPr marL="3657600" lvl="7" indent="-298450" algn="ctr">
              <a:spcBef>
                <a:spcPts val="0"/>
              </a:spcBef>
              <a:spcAft>
                <a:spcPts val="0"/>
              </a:spcAft>
              <a:buSzPts val="1100"/>
              <a:buChar char="○"/>
              <a:defRPr sz="1100"/>
            </a:lvl8pPr>
            <a:lvl9pPr marL="4114800" lvl="8" indent="-298450" algn="ctr">
              <a:spcBef>
                <a:spcPts val="0"/>
              </a:spcBef>
              <a:spcAft>
                <a:spcPts val="0"/>
              </a:spcAft>
              <a:buSzPts val="1100"/>
              <a:buChar char="■"/>
              <a:defRPr sz="1100"/>
            </a:lvl9pPr>
          </a:lstStyle>
          <a:p>
            <a:endParaRPr/>
          </a:p>
        </p:txBody>
      </p:sp>
      <p:sp>
        <p:nvSpPr>
          <p:cNvPr id="370" name="Google Shape;370;p43"/>
          <p:cNvSpPr txBox="1">
            <a:spLocks noGrp="1"/>
          </p:cNvSpPr>
          <p:nvPr>
            <p:ph type="title"/>
          </p:nvPr>
        </p:nvSpPr>
        <p:spPr>
          <a:xfrm>
            <a:off x="363150" y="489525"/>
            <a:ext cx="84177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 Agenda slide - v3">
  <p:cSld name="CUSTOM_18">
    <p:spTree>
      <p:nvGrpSpPr>
        <p:cNvPr id="1" name="Shape 371"/>
        <p:cNvGrpSpPr/>
        <p:nvPr/>
      </p:nvGrpSpPr>
      <p:grpSpPr>
        <a:xfrm>
          <a:off x="0" y="0"/>
          <a:ext cx="0" cy="0"/>
          <a:chOff x="0" y="0"/>
          <a:chExt cx="0" cy="0"/>
        </a:xfrm>
      </p:grpSpPr>
      <p:sp>
        <p:nvSpPr>
          <p:cNvPr id="372" name="Google Shape;372;p44"/>
          <p:cNvSpPr/>
          <p:nvPr/>
        </p:nvSpPr>
        <p:spPr>
          <a:xfrm>
            <a:off x="4077100" y="591100"/>
            <a:ext cx="54300" cy="1055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73" name="Google Shape;373;p44"/>
          <p:cNvSpPr txBox="1"/>
          <p:nvPr/>
        </p:nvSpPr>
        <p:spPr>
          <a:xfrm>
            <a:off x="3444050" y="591100"/>
            <a:ext cx="484800" cy="458400"/>
          </a:xfrm>
          <a:prstGeom prst="rect">
            <a:avLst/>
          </a:prstGeom>
          <a:noFill/>
          <a:ln>
            <a:noFill/>
          </a:ln>
        </p:spPr>
        <p:txBody>
          <a:bodyPr spcFirstLastPara="1" wrap="square" lIns="0" tIns="91425" rIns="0" bIns="91425" anchor="t" anchorCtr="0">
            <a:noAutofit/>
          </a:bodyPr>
          <a:lstStyle/>
          <a:p>
            <a:pPr marL="0" lvl="0" indent="0" algn="r" rtl="0">
              <a:lnSpc>
                <a:spcPct val="115000"/>
              </a:lnSpc>
              <a:spcBef>
                <a:spcPts val="0"/>
              </a:spcBef>
              <a:spcAft>
                <a:spcPts val="0"/>
              </a:spcAft>
              <a:buNone/>
            </a:pPr>
            <a:r>
              <a:rPr lang="en" sz="2400" b="1">
                <a:solidFill>
                  <a:schemeClr val="accent1"/>
                </a:solidFill>
                <a:latin typeface="Manrope"/>
                <a:ea typeface="Manrope"/>
                <a:cs typeface="Manrope"/>
                <a:sym typeface="Manrope"/>
              </a:rPr>
              <a:t>01</a:t>
            </a:r>
            <a:endParaRPr sz="2400" b="1">
              <a:solidFill>
                <a:schemeClr val="accent1"/>
              </a:solidFill>
              <a:latin typeface="Manrope"/>
              <a:ea typeface="Manrope"/>
              <a:cs typeface="Manrope"/>
              <a:sym typeface="Manrope"/>
            </a:endParaRPr>
          </a:p>
        </p:txBody>
      </p:sp>
      <p:sp>
        <p:nvSpPr>
          <p:cNvPr id="374" name="Google Shape;374;p44"/>
          <p:cNvSpPr txBox="1">
            <a:spLocks noGrp="1"/>
          </p:cNvSpPr>
          <p:nvPr>
            <p:ph type="subTitle" idx="1"/>
          </p:nvPr>
        </p:nvSpPr>
        <p:spPr>
          <a:xfrm>
            <a:off x="4321100" y="591100"/>
            <a:ext cx="4344300" cy="333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375" name="Google Shape;375;p44"/>
          <p:cNvSpPr txBox="1">
            <a:spLocks noGrp="1"/>
          </p:cNvSpPr>
          <p:nvPr>
            <p:ph type="body" idx="2"/>
          </p:nvPr>
        </p:nvSpPr>
        <p:spPr>
          <a:xfrm>
            <a:off x="4321100" y="973525"/>
            <a:ext cx="4344300" cy="672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376" name="Google Shape;376;p44"/>
          <p:cNvSpPr/>
          <p:nvPr/>
        </p:nvSpPr>
        <p:spPr>
          <a:xfrm>
            <a:off x="4077100" y="2044200"/>
            <a:ext cx="54300" cy="10551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77" name="Google Shape;377;p44"/>
          <p:cNvSpPr txBox="1"/>
          <p:nvPr/>
        </p:nvSpPr>
        <p:spPr>
          <a:xfrm>
            <a:off x="3444050" y="2044200"/>
            <a:ext cx="484800" cy="458400"/>
          </a:xfrm>
          <a:prstGeom prst="rect">
            <a:avLst/>
          </a:prstGeom>
          <a:noFill/>
          <a:ln>
            <a:noFill/>
          </a:ln>
        </p:spPr>
        <p:txBody>
          <a:bodyPr spcFirstLastPara="1" wrap="square" lIns="0" tIns="91425" rIns="0" bIns="91425" anchor="t" anchorCtr="0">
            <a:noAutofit/>
          </a:bodyPr>
          <a:lstStyle/>
          <a:p>
            <a:pPr marL="0" lvl="0" indent="0" algn="r" rtl="0">
              <a:lnSpc>
                <a:spcPct val="115000"/>
              </a:lnSpc>
              <a:spcBef>
                <a:spcPts val="0"/>
              </a:spcBef>
              <a:spcAft>
                <a:spcPts val="0"/>
              </a:spcAft>
              <a:buNone/>
            </a:pPr>
            <a:r>
              <a:rPr lang="en" sz="2400" b="1">
                <a:solidFill>
                  <a:schemeClr val="accent2"/>
                </a:solidFill>
                <a:latin typeface="Manrope"/>
                <a:ea typeface="Manrope"/>
                <a:cs typeface="Manrope"/>
                <a:sym typeface="Manrope"/>
              </a:rPr>
              <a:t>02</a:t>
            </a:r>
            <a:endParaRPr sz="2400" b="1">
              <a:solidFill>
                <a:schemeClr val="accent2"/>
              </a:solidFill>
              <a:latin typeface="Manrope"/>
              <a:ea typeface="Manrope"/>
              <a:cs typeface="Manrope"/>
              <a:sym typeface="Manrope"/>
            </a:endParaRPr>
          </a:p>
        </p:txBody>
      </p:sp>
      <p:sp>
        <p:nvSpPr>
          <p:cNvPr id="378" name="Google Shape;378;p44"/>
          <p:cNvSpPr txBox="1">
            <a:spLocks noGrp="1"/>
          </p:cNvSpPr>
          <p:nvPr>
            <p:ph type="subTitle" idx="3"/>
          </p:nvPr>
        </p:nvSpPr>
        <p:spPr>
          <a:xfrm>
            <a:off x="4321100" y="2044200"/>
            <a:ext cx="4344300" cy="333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379" name="Google Shape;379;p44"/>
          <p:cNvSpPr txBox="1">
            <a:spLocks noGrp="1"/>
          </p:cNvSpPr>
          <p:nvPr>
            <p:ph type="body" idx="4"/>
          </p:nvPr>
        </p:nvSpPr>
        <p:spPr>
          <a:xfrm>
            <a:off x="4321100" y="2426625"/>
            <a:ext cx="4344300" cy="672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380" name="Google Shape;380;p44"/>
          <p:cNvSpPr/>
          <p:nvPr/>
        </p:nvSpPr>
        <p:spPr>
          <a:xfrm>
            <a:off x="4077100" y="3497300"/>
            <a:ext cx="54300" cy="1055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3"/>
              </a:solidFill>
              <a:latin typeface="Figtree"/>
              <a:ea typeface="Figtree"/>
              <a:cs typeface="Figtree"/>
              <a:sym typeface="Figtree"/>
            </a:endParaRPr>
          </a:p>
        </p:txBody>
      </p:sp>
      <p:sp>
        <p:nvSpPr>
          <p:cNvPr id="381" name="Google Shape;381;p44"/>
          <p:cNvSpPr txBox="1"/>
          <p:nvPr/>
        </p:nvSpPr>
        <p:spPr>
          <a:xfrm>
            <a:off x="3444050" y="3497300"/>
            <a:ext cx="484800" cy="458400"/>
          </a:xfrm>
          <a:prstGeom prst="rect">
            <a:avLst/>
          </a:prstGeom>
          <a:noFill/>
          <a:ln>
            <a:noFill/>
          </a:ln>
        </p:spPr>
        <p:txBody>
          <a:bodyPr spcFirstLastPara="1" wrap="square" lIns="0" tIns="91425" rIns="0" bIns="91425" anchor="t" anchorCtr="0">
            <a:noAutofit/>
          </a:bodyPr>
          <a:lstStyle/>
          <a:p>
            <a:pPr marL="0" lvl="0" indent="0" algn="r" rtl="0">
              <a:lnSpc>
                <a:spcPct val="115000"/>
              </a:lnSpc>
              <a:spcBef>
                <a:spcPts val="0"/>
              </a:spcBef>
              <a:spcAft>
                <a:spcPts val="0"/>
              </a:spcAft>
              <a:buNone/>
            </a:pPr>
            <a:r>
              <a:rPr lang="en" sz="2400" b="1">
                <a:solidFill>
                  <a:schemeClr val="accent3"/>
                </a:solidFill>
                <a:latin typeface="Manrope"/>
                <a:ea typeface="Manrope"/>
                <a:cs typeface="Manrope"/>
                <a:sym typeface="Manrope"/>
              </a:rPr>
              <a:t>03</a:t>
            </a:r>
            <a:endParaRPr sz="2400" b="1">
              <a:solidFill>
                <a:schemeClr val="accent3"/>
              </a:solidFill>
              <a:latin typeface="Manrope"/>
              <a:ea typeface="Manrope"/>
              <a:cs typeface="Manrope"/>
              <a:sym typeface="Manrope"/>
            </a:endParaRPr>
          </a:p>
        </p:txBody>
      </p:sp>
      <p:sp>
        <p:nvSpPr>
          <p:cNvPr id="382" name="Google Shape;382;p44"/>
          <p:cNvSpPr txBox="1">
            <a:spLocks noGrp="1"/>
          </p:cNvSpPr>
          <p:nvPr>
            <p:ph type="subTitle" idx="5"/>
          </p:nvPr>
        </p:nvSpPr>
        <p:spPr>
          <a:xfrm>
            <a:off x="4321100" y="3497300"/>
            <a:ext cx="4344300" cy="333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383" name="Google Shape;383;p44"/>
          <p:cNvSpPr txBox="1">
            <a:spLocks noGrp="1"/>
          </p:cNvSpPr>
          <p:nvPr>
            <p:ph type="body" idx="6"/>
          </p:nvPr>
        </p:nvSpPr>
        <p:spPr>
          <a:xfrm>
            <a:off x="4321100" y="3879725"/>
            <a:ext cx="4344300" cy="672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384" name="Google Shape;384;p44"/>
          <p:cNvSpPr txBox="1">
            <a:spLocks noGrp="1"/>
          </p:cNvSpPr>
          <p:nvPr>
            <p:ph type="title"/>
          </p:nvPr>
        </p:nvSpPr>
        <p:spPr>
          <a:xfrm>
            <a:off x="324425" y="2298150"/>
            <a:ext cx="28815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 Agenda slide - v1 ">
  <p:cSld name="CUSTOM_19">
    <p:bg>
      <p:bgPr>
        <a:solidFill>
          <a:schemeClr val="accent1"/>
        </a:solidFill>
        <a:effectLst/>
      </p:bgPr>
    </p:bg>
    <p:spTree>
      <p:nvGrpSpPr>
        <p:cNvPr id="1" name="Shape 385"/>
        <p:cNvGrpSpPr/>
        <p:nvPr/>
      </p:nvGrpSpPr>
      <p:grpSpPr>
        <a:xfrm>
          <a:off x="0" y="0"/>
          <a:ext cx="0" cy="0"/>
          <a:chOff x="0" y="0"/>
          <a:chExt cx="0" cy="0"/>
        </a:xfrm>
      </p:grpSpPr>
      <p:sp>
        <p:nvSpPr>
          <p:cNvPr id="386" name="Google Shape;386;p45"/>
          <p:cNvSpPr/>
          <p:nvPr/>
        </p:nvSpPr>
        <p:spPr>
          <a:xfrm>
            <a:off x="-523450" y="125"/>
            <a:ext cx="4367700" cy="5143500"/>
          </a:xfrm>
          <a:prstGeom prst="roundRect">
            <a:avLst>
              <a:gd name="adj" fmla="val 10806"/>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87" name="Google Shape;387;p45"/>
          <p:cNvSpPr/>
          <p:nvPr/>
        </p:nvSpPr>
        <p:spPr>
          <a:xfrm>
            <a:off x="4266850" y="346913"/>
            <a:ext cx="4520400" cy="972300"/>
          </a:xfrm>
          <a:prstGeom prst="roundRect">
            <a:avLst>
              <a:gd name="adj" fmla="val 1428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88" name="Google Shape;388;p45"/>
          <p:cNvSpPr/>
          <p:nvPr/>
        </p:nvSpPr>
        <p:spPr>
          <a:xfrm>
            <a:off x="4504725" y="545963"/>
            <a:ext cx="574200" cy="574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89" name="Google Shape;389;p45"/>
          <p:cNvSpPr txBox="1"/>
          <p:nvPr/>
        </p:nvSpPr>
        <p:spPr>
          <a:xfrm>
            <a:off x="4573072" y="626220"/>
            <a:ext cx="437400" cy="4134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2400" b="1">
                <a:solidFill>
                  <a:schemeClr val="lt1"/>
                </a:solidFill>
                <a:latin typeface="Manrope"/>
                <a:ea typeface="Manrope"/>
                <a:cs typeface="Manrope"/>
                <a:sym typeface="Manrope"/>
              </a:rPr>
              <a:t>01</a:t>
            </a:r>
            <a:endParaRPr sz="2400" b="1">
              <a:solidFill>
                <a:schemeClr val="lt1"/>
              </a:solidFill>
              <a:latin typeface="Manrope"/>
              <a:ea typeface="Manrope"/>
              <a:cs typeface="Manrope"/>
              <a:sym typeface="Manrope"/>
            </a:endParaRPr>
          </a:p>
        </p:txBody>
      </p:sp>
      <p:sp>
        <p:nvSpPr>
          <p:cNvPr id="390" name="Google Shape;390;p45"/>
          <p:cNvSpPr txBox="1">
            <a:spLocks noGrp="1"/>
          </p:cNvSpPr>
          <p:nvPr>
            <p:ph type="subTitle" idx="1"/>
          </p:nvPr>
        </p:nvSpPr>
        <p:spPr>
          <a:xfrm>
            <a:off x="5271000" y="429538"/>
            <a:ext cx="3328200" cy="254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391" name="Google Shape;391;p45"/>
          <p:cNvSpPr txBox="1">
            <a:spLocks noGrp="1"/>
          </p:cNvSpPr>
          <p:nvPr>
            <p:ph type="body" idx="2"/>
          </p:nvPr>
        </p:nvSpPr>
        <p:spPr>
          <a:xfrm>
            <a:off x="5271000" y="722066"/>
            <a:ext cx="3328200" cy="514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392" name="Google Shape;392;p45"/>
          <p:cNvSpPr/>
          <p:nvPr/>
        </p:nvSpPr>
        <p:spPr>
          <a:xfrm>
            <a:off x="4266850" y="1450938"/>
            <a:ext cx="4520400" cy="972300"/>
          </a:xfrm>
          <a:prstGeom prst="roundRect">
            <a:avLst>
              <a:gd name="adj" fmla="val 1428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93" name="Google Shape;393;p45"/>
          <p:cNvSpPr/>
          <p:nvPr/>
        </p:nvSpPr>
        <p:spPr>
          <a:xfrm>
            <a:off x="4504725" y="1649988"/>
            <a:ext cx="574200" cy="574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94" name="Google Shape;394;p45"/>
          <p:cNvSpPr txBox="1"/>
          <p:nvPr/>
        </p:nvSpPr>
        <p:spPr>
          <a:xfrm>
            <a:off x="4573072" y="1730245"/>
            <a:ext cx="437400" cy="4134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2400" b="1">
                <a:solidFill>
                  <a:schemeClr val="lt1"/>
                </a:solidFill>
                <a:latin typeface="Manrope"/>
                <a:ea typeface="Manrope"/>
                <a:cs typeface="Manrope"/>
                <a:sym typeface="Manrope"/>
              </a:rPr>
              <a:t>02</a:t>
            </a:r>
            <a:endParaRPr sz="2400" b="1">
              <a:solidFill>
                <a:schemeClr val="lt1"/>
              </a:solidFill>
              <a:latin typeface="Manrope"/>
              <a:ea typeface="Manrope"/>
              <a:cs typeface="Manrope"/>
              <a:sym typeface="Manrope"/>
            </a:endParaRPr>
          </a:p>
        </p:txBody>
      </p:sp>
      <p:sp>
        <p:nvSpPr>
          <p:cNvPr id="395" name="Google Shape;395;p45"/>
          <p:cNvSpPr txBox="1">
            <a:spLocks noGrp="1"/>
          </p:cNvSpPr>
          <p:nvPr>
            <p:ph type="subTitle" idx="3"/>
          </p:nvPr>
        </p:nvSpPr>
        <p:spPr>
          <a:xfrm>
            <a:off x="5271000" y="1533563"/>
            <a:ext cx="3328200" cy="254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396" name="Google Shape;396;p45"/>
          <p:cNvSpPr txBox="1">
            <a:spLocks noGrp="1"/>
          </p:cNvSpPr>
          <p:nvPr>
            <p:ph type="body" idx="4"/>
          </p:nvPr>
        </p:nvSpPr>
        <p:spPr>
          <a:xfrm>
            <a:off x="5271000" y="1826091"/>
            <a:ext cx="3328200" cy="514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397" name="Google Shape;397;p45"/>
          <p:cNvSpPr/>
          <p:nvPr/>
        </p:nvSpPr>
        <p:spPr>
          <a:xfrm>
            <a:off x="4266850" y="2637613"/>
            <a:ext cx="4520400" cy="972300"/>
          </a:xfrm>
          <a:prstGeom prst="roundRect">
            <a:avLst>
              <a:gd name="adj" fmla="val 1428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98" name="Google Shape;398;p45"/>
          <p:cNvSpPr/>
          <p:nvPr/>
        </p:nvSpPr>
        <p:spPr>
          <a:xfrm>
            <a:off x="4504725" y="2836663"/>
            <a:ext cx="574200" cy="574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399" name="Google Shape;399;p45"/>
          <p:cNvSpPr txBox="1"/>
          <p:nvPr/>
        </p:nvSpPr>
        <p:spPr>
          <a:xfrm>
            <a:off x="4573072" y="2916920"/>
            <a:ext cx="437400" cy="4134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2400" b="1">
                <a:solidFill>
                  <a:schemeClr val="lt1"/>
                </a:solidFill>
                <a:latin typeface="Manrope"/>
                <a:ea typeface="Manrope"/>
                <a:cs typeface="Manrope"/>
                <a:sym typeface="Manrope"/>
              </a:rPr>
              <a:t>03</a:t>
            </a:r>
            <a:endParaRPr sz="2400" b="1">
              <a:solidFill>
                <a:schemeClr val="lt1"/>
              </a:solidFill>
              <a:latin typeface="Manrope"/>
              <a:ea typeface="Manrope"/>
              <a:cs typeface="Manrope"/>
              <a:sym typeface="Manrope"/>
            </a:endParaRPr>
          </a:p>
        </p:txBody>
      </p:sp>
      <p:sp>
        <p:nvSpPr>
          <p:cNvPr id="400" name="Google Shape;400;p45"/>
          <p:cNvSpPr txBox="1">
            <a:spLocks noGrp="1"/>
          </p:cNvSpPr>
          <p:nvPr>
            <p:ph type="subTitle" idx="5"/>
          </p:nvPr>
        </p:nvSpPr>
        <p:spPr>
          <a:xfrm>
            <a:off x="5271000" y="2720238"/>
            <a:ext cx="3328200" cy="254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401" name="Google Shape;401;p45"/>
          <p:cNvSpPr txBox="1">
            <a:spLocks noGrp="1"/>
          </p:cNvSpPr>
          <p:nvPr>
            <p:ph type="body" idx="6"/>
          </p:nvPr>
        </p:nvSpPr>
        <p:spPr>
          <a:xfrm>
            <a:off x="5271000" y="3012766"/>
            <a:ext cx="3328200" cy="514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402" name="Google Shape;402;p45"/>
          <p:cNvSpPr/>
          <p:nvPr/>
        </p:nvSpPr>
        <p:spPr>
          <a:xfrm>
            <a:off x="4266850" y="3824288"/>
            <a:ext cx="4520400" cy="972300"/>
          </a:xfrm>
          <a:prstGeom prst="roundRect">
            <a:avLst>
              <a:gd name="adj" fmla="val 1428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03" name="Google Shape;403;p45"/>
          <p:cNvSpPr/>
          <p:nvPr/>
        </p:nvSpPr>
        <p:spPr>
          <a:xfrm>
            <a:off x="4504725" y="4023338"/>
            <a:ext cx="574200" cy="574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04" name="Google Shape;404;p45"/>
          <p:cNvSpPr txBox="1"/>
          <p:nvPr/>
        </p:nvSpPr>
        <p:spPr>
          <a:xfrm>
            <a:off x="4573072" y="4103595"/>
            <a:ext cx="437400" cy="4134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2400" b="1">
                <a:solidFill>
                  <a:schemeClr val="lt1"/>
                </a:solidFill>
                <a:latin typeface="Manrope"/>
                <a:ea typeface="Manrope"/>
                <a:cs typeface="Manrope"/>
                <a:sym typeface="Manrope"/>
              </a:rPr>
              <a:t>04</a:t>
            </a:r>
            <a:endParaRPr sz="2400" b="1">
              <a:solidFill>
                <a:schemeClr val="lt1"/>
              </a:solidFill>
              <a:latin typeface="Manrope"/>
              <a:ea typeface="Manrope"/>
              <a:cs typeface="Manrope"/>
              <a:sym typeface="Manrope"/>
            </a:endParaRPr>
          </a:p>
        </p:txBody>
      </p:sp>
      <p:sp>
        <p:nvSpPr>
          <p:cNvPr id="405" name="Google Shape;405;p45"/>
          <p:cNvSpPr txBox="1">
            <a:spLocks noGrp="1"/>
          </p:cNvSpPr>
          <p:nvPr>
            <p:ph type="subTitle" idx="7"/>
          </p:nvPr>
        </p:nvSpPr>
        <p:spPr>
          <a:xfrm>
            <a:off x="5271000" y="3906913"/>
            <a:ext cx="3328200" cy="254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406" name="Google Shape;406;p45"/>
          <p:cNvSpPr txBox="1">
            <a:spLocks noGrp="1"/>
          </p:cNvSpPr>
          <p:nvPr>
            <p:ph type="body" idx="8"/>
          </p:nvPr>
        </p:nvSpPr>
        <p:spPr>
          <a:xfrm>
            <a:off x="5271000" y="4199441"/>
            <a:ext cx="3328200" cy="514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407" name="Google Shape;407;p45"/>
          <p:cNvSpPr txBox="1">
            <a:spLocks noGrp="1"/>
          </p:cNvSpPr>
          <p:nvPr>
            <p:ph type="title"/>
          </p:nvPr>
        </p:nvSpPr>
        <p:spPr>
          <a:xfrm>
            <a:off x="699325" y="2269425"/>
            <a:ext cx="26934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Clr>
                <a:schemeClr val="lt1"/>
              </a:buClr>
              <a:buSzPts val="2800"/>
              <a:buNone/>
              <a:defRPr>
                <a:solidFill>
                  <a:schemeClr val="lt1"/>
                </a:solidFill>
              </a:defRPr>
            </a:lvl2pPr>
            <a:lvl3pPr lvl="2" algn="ctr">
              <a:spcBef>
                <a:spcPts val="0"/>
              </a:spcBef>
              <a:spcAft>
                <a:spcPts val="0"/>
              </a:spcAft>
              <a:buClr>
                <a:schemeClr val="lt1"/>
              </a:buClr>
              <a:buSzPts val="2800"/>
              <a:buNone/>
              <a:defRPr>
                <a:solidFill>
                  <a:schemeClr val="lt1"/>
                </a:solidFill>
              </a:defRPr>
            </a:lvl3pPr>
            <a:lvl4pPr lvl="3" algn="ctr">
              <a:spcBef>
                <a:spcPts val="0"/>
              </a:spcBef>
              <a:spcAft>
                <a:spcPts val="0"/>
              </a:spcAft>
              <a:buClr>
                <a:schemeClr val="lt1"/>
              </a:buClr>
              <a:buSzPts val="2800"/>
              <a:buNone/>
              <a:defRPr>
                <a:solidFill>
                  <a:schemeClr val="lt1"/>
                </a:solidFill>
              </a:defRPr>
            </a:lvl4pPr>
            <a:lvl5pPr lvl="4" algn="ctr">
              <a:spcBef>
                <a:spcPts val="0"/>
              </a:spcBef>
              <a:spcAft>
                <a:spcPts val="0"/>
              </a:spcAft>
              <a:buClr>
                <a:schemeClr val="lt1"/>
              </a:buClr>
              <a:buSzPts val="2800"/>
              <a:buNone/>
              <a:defRPr>
                <a:solidFill>
                  <a:schemeClr val="lt1"/>
                </a:solidFill>
              </a:defRPr>
            </a:lvl5pPr>
            <a:lvl6pPr lvl="5" algn="ctr">
              <a:spcBef>
                <a:spcPts val="0"/>
              </a:spcBef>
              <a:spcAft>
                <a:spcPts val="0"/>
              </a:spcAft>
              <a:buClr>
                <a:schemeClr val="lt1"/>
              </a:buClr>
              <a:buSzPts val="2800"/>
              <a:buNone/>
              <a:defRPr>
                <a:solidFill>
                  <a:schemeClr val="lt1"/>
                </a:solidFill>
              </a:defRPr>
            </a:lvl6pPr>
            <a:lvl7pPr lvl="6" algn="ctr">
              <a:spcBef>
                <a:spcPts val="0"/>
              </a:spcBef>
              <a:spcAft>
                <a:spcPts val="0"/>
              </a:spcAft>
              <a:buClr>
                <a:schemeClr val="lt1"/>
              </a:buClr>
              <a:buSzPts val="2800"/>
              <a:buNone/>
              <a:defRPr>
                <a:solidFill>
                  <a:schemeClr val="lt1"/>
                </a:solidFill>
              </a:defRPr>
            </a:lvl7pPr>
            <a:lvl8pPr lvl="7" algn="ctr">
              <a:spcBef>
                <a:spcPts val="0"/>
              </a:spcBef>
              <a:spcAft>
                <a:spcPts val="0"/>
              </a:spcAft>
              <a:buClr>
                <a:schemeClr val="lt1"/>
              </a:buClr>
              <a:buSzPts val="2800"/>
              <a:buNone/>
              <a:defRPr>
                <a:solidFill>
                  <a:schemeClr val="lt1"/>
                </a:solidFill>
              </a:defRPr>
            </a:lvl8pPr>
            <a:lvl9pPr lvl="8" algn="ctr">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 Agenda slide - v2">
  <p:cSld name="CUSTOM_20">
    <p:spTree>
      <p:nvGrpSpPr>
        <p:cNvPr id="1" name="Shape 408"/>
        <p:cNvGrpSpPr/>
        <p:nvPr/>
      </p:nvGrpSpPr>
      <p:grpSpPr>
        <a:xfrm>
          <a:off x="0" y="0"/>
          <a:ext cx="0" cy="0"/>
          <a:chOff x="0" y="0"/>
          <a:chExt cx="0" cy="0"/>
        </a:xfrm>
      </p:grpSpPr>
      <p:sp>
        <p:nvSpPr>
          <p:cNvPr id="409" name="Google Shape;409;p46"/>
          <p:cNvSpPr/>
          <p:nvPr/>
        </p:nvSpPr>
        <p:spPr>
          <a:xfrm>
            <a:off x="413950" y="346913"/>
            <a:ext cx="4520400" cy="972300"/>
          </a:xfrm>
          <a:prstGeom prst="roundRect">
            <a:avLst>
              <a:gd name="adj" fmla="val 14284"/>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10" name="Google Shape;410;p46"/>
          <p:cNvSpPr txBox="1">
            <a:spLocks noGrp="1"/>
          </p:cNvSpPr>
          <p:nvPr>
            <p:ph type="subTitle" idx="1"/>
          </p:nvPr>
        </p:nvSpPr>
        <p:spPr>
          <a:xfrm>
            <a:off x="1418100" y="429538"/>
            <a:ext cx="3328200" cy="254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411" name="Google Shape;411;p46"/>
          <p:cNvSpPr txBox="1">
            <a:spLocks noGrp="1"/>
          </p:cNvSpPr>
          <p:nvPr>
            <p:ph type="body" idx="2"/>
          </p:nvPr>
        </p:nvSpPr>
        <p:spPr>
          <a:xfrm>
            <a:off x="1418100" y="722066"/>
            <a:ext cx="3328200" cy="514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412" name="Google Shape;412;p46"/>
          <p:cNvSpPr/>
          <p:nvPr/>
        </p:nvSpPr>
        <p:spPr>
          <a:xfrm>
            <a:off x="413950" y="1450938"/>
            <a:ext cx="4520400" cy="972300"/>
          </a:xfrm>
          <a:prstGeom prst="roundRect">
            <a:avLst>
              <a:gd name="adj" fmla="val 14284"/>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13" name="Google Shape;413;p46"/>
          <p:cNvSpPr txBox="1">
            <a:spLocks noGrp="1"/>
          </p:cNvSpPr>
          <p:nvPr>
            <p:ph type="subTitle" idx="3"/>
          </p:nvPr>
        </p:nvSpPr>
        <p:spPr>
          <a:xfrm>
            <a:off x="1418100" y="1533563"/>
            <a:ext cx="3328200" cy="254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414" name="Google Shape;414;p46"/>
          <p:cNvSpPr txBox="1">
            <a:spLocks noGrp="1"/>
          </p:cNvSpPr>
          <p:nvPr>
            <p:ph type="body" idx="4"/>
          </p:nvPr>
        </p:nvSpPr>
        <p:spPr>
          <a:xfrm>
            <a:off x="1418100" y="1826091"/>
            <a:ext cx="3328200" cy="514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415" name="Google Shape;415;p46"/>
          <p:cNvSpPr/>
          <p:nvPr/>
        </p:nvSpPr>
        <p:spPr>
          <a:xfrm>
            <a:off x="413950" y="2637613"/>
            <a:ext cx="4520400" cy="972300"/>
          </a:xfrm>
          <a:prstGeom prst="roundRect">
            <a:avLst>
              <a:gd name="adj" fmla="val 14284"/>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16" name="Google Shape;416;p46"/>
          <p:cNvSpPr txBox="1">
            <a:spLocks noGrp="1"/>
          </p:cNvSpPr>
          <p:nvPr>
            <p:ph type="subTitle" idx="5"/>
          </p:nvPr>
        </p:nvSpPr>
        <p:spPr>
          <a:xfrm>
            <a:off x="1418100" y="2720238"/>
            <a:ext cx="3328200" cy="254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a:endParaRPr/>
          </a:p>
        </p:txBody>
      </p:sp>
      <p:sp>
        <p:nvSpPr>
          <p:cNvPr id="417" name="Google Shape;417;p46"/>
          <p:cNvSpPr txBox="1">
            <a:spLocks noGrp="1"/>
          </p:cNvSpPr>
          <p:nvPr>
            <p:ph type="body" idx="6"/>
          </p:nvPr>
        </p:nvSpPr>
        <p:spPr>
          <a:xfrm>
            <a:off x="1418100" y="3012766"/>
            <a:ext cx="3328200" cy="514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418" name="Google Shape;418;p46"/>
          <p:cNvSpPr/>
          <p:nvPr/>
        </p:nvSpPr>
        <p:spPr>
          <a:xfrm>
            <a:off x="413950" y="3824288"/>
            <a:ext cx="4520400" cy="972300"/>
          </a:xfrm>
          <a:prstGeom prst="roundRect">
            <a:avLst>
              <a:gd name="adj" fmla="val 14284"/>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19" name="Google Shape;419;p46"/>
          <p:cNvSpPr txBox="1">
            <a:spLocks noGrp="1"/>
          </p:cNvSpPr>
          <p:nvPr>
            <p:ph type="subTitle" idx="7"/>
          </p:nvPr>
        </p:nvSpPr>
        <p:spPr>
          <a:xfrm>
            <a:off x="1418100" y="3906913"/>
            <a:ext cx="3328200" cy="254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2pPr>
            <a:lvl3pPr lvl="2">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3pPr>
            <a:lvl4pPr lvl="3">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4pPr>
            <a:lvl5pPr lvl="4">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5pPr>
            <a:lvl6pPr lvl="5">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6pPr>
            <a:lvl7pPr lvl="6">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7pPr>
            <a:lvl8pPr lvl="7">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8pPr>
            <a:lvl9pPr lvl="8">
              <a:lnSpc>
                <a:spcPct val="100000"/>
              </a:lnSpc>
              <a:spcBef>
                <a:spcPts val="0"/>
              </a:spcBef>
              <a:spcAft>
                <a:spcPts val="0"/>
              </a:spcAft>
              <a:buClr>
                <a:schemeClr val="lt1"/>
              </a:buClr>
              <a:buSzPts val="1400"/>
              <a:buFont typeface="Figtree SemiBold"/>
              <a:buNone/>
              <a:defRPr>
                <a:solidFill>
                  <a:schemeClr val="lt1"/>
                </a:solidFill>
                <a:latin typeface="Figtree SemiBold"/>
                <a:ea typeface="Figtree SemiBold"/>
                <a:cs typeface="Figtree SemiBold"/>
                <a:sym typeface="Figtree SemiBold"/>
              </a:defRPr>
            </a:lvl9pPr>
          </a:lstStyle>
          <a:p>
            <a:endParaRPr/>
          </a:p>
        </p:txBody>
      </p:sp>
      <p:sp>
        <p:nvSpPr>
          <p:cNvPr id="420" name="Google Shape;420;p46"/>
          <p:cNvSpPr txBox="1">
            <a:spLocks noGrp="1"/>
          </p:cNvSpPr>
          <p:nvPr>
            <p:ph type="body" idx="8"/>
          </p:nvPr>
        </p:nvSpPr>
        <p:spPr>
          <a:xfrm>
            <a:off x="1418100" y="4199441"/>
            <a:ext cx="3328200" cy="514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421" name="Google Shape;421;p46"/>
          <p:cNvSpPr/>
          <p:nvPr/>
        </p:nvSpPr>
        <p:spPr>
          <a:xfrm>
            <a:off x="651825" y="147842"/>
            <a:ext cx="574200" cy="49350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22" name="Google Shape;422;p46"/>
          <p:cNvSpPr txBox="1"/>
          <p:nvPr/>
        </p:nvSpPr>
        <p:spPr>
          <a:xfrm>
            <a:off x="720172" y="626220"/>
            <a:ext cx="437400" cy="4134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Manrope"/>
                <a:ea typeface="Manrope"/>
                <a:cs typeface="Manrope"/>
                <a:sym typeface="Manrope"/>
              </a:rPr>
              <a:t>01</a:t>
            </a:r>
            <a:endParaRPr sz="2400" b="1">
              <a:solidFill>
                <a:schemeClr val="dk1"/>
              </a:solidFill>
              <a:latin typeface="Manrope"/>
              <a:ea typeface="Manrope"/>
              <a:cs typeface="Manrope"/>
              <a:sym typeface="Manrope"/>
            </a:endParaRPr>
          </a:p>
        </p:txBody>
      </p:sp>
      <p:sp>
        <p:nvSpPr>
          <p:cNvPr id="423" name="Google Shape;423;p46"/>
          <p:cNvSpPr txBox="1"/>
          <p:nvPr/>
        </p:nvSpPr>
        <p:spPr>
          <a:xfrm>
            <a:off x="720172" y="1730245"/>
            <a:ext cx="437400" cy="4134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Manrope"/>
                <a:ea typeface="Manrope"/>
                <a:cs typeface="Manrope"/>
                <a:sym typeface="Manrope"/>
              </a:rPr>
              <a:t>02</a:t>
            </a:r>
            <a:endParaRPr sz="2400" b="1">
              <a:solidFill>
                <a:schemeClr val="dk1"/>
              </a:solidFill>
              <a:latin typeface="Manrope"/>
              <a:ea typeface="Manrope"/>
              <a:cs typeface="Manrope"/>
              <a:sym typeface="Manrope"/>
            </a:endParaRPr>
          </a:p>
        </p:txBody>
      </p:sp>
      <p:sp>
        <p:nvSpPr>
          <p:cNvPr id="424" name="Google Shape;424;p46"/>
          <p:cNvSpPr txBox="1"/>
          <p:nvPr/>
        </p:nvSpPr>
        <p:spPr>
          <a:xfrm>
            <a:off x="720172" y="2916920"/>
            <a:ext cx="437400" cy="4134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Manrope"/>
                <a:ea typeface="Manrope"/>
                <a:cs typeface="Manrope"/>
                <a:sym typeface="Manrope"/>
              </a:rPr>
              <a:t>03</a:t>
            </a:r>
            <a:endParaRPr sz="2400" b="1">
              <a:solidFill>
                <a:schemeClr val="dk1"/>
              </a:solidFill>
              <a:latin typeface="Manrope"/>
              <a:ea typeface="Manrope"/>
              <a:cs typeface="Manrope"/>
              <a:sym typeface="Manrope"/>
            </a:endParaRPr>
          </a:p>
        </p:txBody>
      </p:sp>
      <p:sp>
        <p:nvSpPr>
          <p:cNvPr id="425" name="Google Shape;425;p46"/>
          <p:cNvSpPr txBox="1"/>
          <p:nvPr/>
        </p:nvSpPr>
        <p:spPr>
          <a:xfrm>
            <a:off x="720172" y="4103595"/>
            <a:ext cx="437400" cy="4134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2400" b="1">
                <a:solidFill>
                  <a:schemeClr val="dk1"/>
                </a:solidFill>
                <a:latin typeface="Manrope"/>
                <a:ea typeface="Manrope"/>
                <a:cs typeface="Manrope"/>
                <a:sym typeface="Manrope"/>
              </a:rPr>
              <a:t>04</a:t>
            </a:r>
            <a:endParaRPr sz="2400" b="1">
              <a:solidFill>
                <a:schemeClr val="dk1"/>
              </a:solidFill>
              <a:latin typeface="Manrope"/>
              <a:ea typeface="Manrope"/>
              <a:cs typeface="Manrope"/>
              <a:sym typeface="Manrope"/>
            </a:endParaRPr>
          </a:p>
        </p:txBody>
      </p:sp>
      <p:sp>
        <p:nvSpPr>
          <p:cNvPr id="426" name="Google Shape;426;p46"/>
          <p:cNvSpPr txBox="1">
            <a:spLocks noGrp="1"/>
          </p:cNvSpPr>
          <p:nvPr>
            <p:ph type="title"/>
          </p:nvPr>
        </p:nvSpPr>
        <p:spPr>
          <a:xfrm>
            <a:off x="5822250" y="2298150"/>
            <a:ext cx="26934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Clr>
                <a:schemeClr val="lt1"/>
              </a:buClr>
              <a:buSzPts val="2800"/>
              <a:buNone/>
              <a:defRPr>
                <a:solidFill>
                  <a:schemeClr val="lt1"/>
                </a:solidFill>
              </a:defRPr>
            </a:lvl2pPr>
            <a:lvl3pPr lvl="2" algn="ctr">
              <a:spcBef>
                <a:spcPts val="0"/>
              </a:spcBef>
              <a:spcAft>
                <a:spcPts val="0"/>
              </a:spcAft>
              <a:buClr>
                <a:schemeClr val="lt1"/>
              </a:buClr>
              <a:buSzPts val="2800"/>
              <a:buNone/>
              <a:defRPr>
                <a:solidFill>
                  <a:schemeClr val="lt1"/>
                </a:solidFill>
              </a:defRPr>
            </a:lvl3pPr>
            <a:lvl4pPr lvl="3" algn="ctr">
              <a:spcBef>
                <a:spcPts val="0"/>
              </a:spcBef>
              <a:spcAft>
                <a:spcPts val="0"/>
              </a:spcAft>
              <a:buClr>
                <a:schemeClr val="lt1"/>
              </a:buClr>
              <a:buSzPts val="2800"/>
              <a:buNone/>
              <a:defRPr>
                <a:solidFill>
                  <a:schemeClr val="lt1"/>
                </a:solidFill>
              </a:defRPr>
            </a:lvl4pPr>
            <a:lvl5pPr lvl="4" algn="ctr">
              <a:spcBef>
                <a:spcPts val="0"/>
              </a:spcBef>
              <a:spcAft>
                <a:spcPts val="0"/>
              </a:spcAft>
              <a:buClr>
                <a:schemeClr val="lt1"/>
              </a:buClr>
              <a:buSzPts val="2800"/>
              <a:buNone/>
              <a:defRPr>
                <a:solidFill>
                  <a:schemeClr val="lt1"/>
                </a:solidFill>
              </a:defRPr>
            </a:lvl5pPr>
            <a:lvl6pPr lvl="5" algn="ctr">
              <a:spcBef>
                <a:spcPts val="0"/>
              </a:spcBef>
              <a:spcAft>
                <a:spcPts val="0"/>
              </a:spcAft>
              <a:buClr>
                <a:schemeClr val="lt1"/>
              </a:buClr>
              <a:buSzPts val="2800"/>
              <a:buNone/>
              <a:defRPr>
                <a:solidFill>
                  <a:schemeClr val="lt1"/>
                </a:solidFill>
              </a:defRPr>
            </a:lvl6pPr>
            <a:lvl7pPr lvl="6" algn="ctr">
              <a:spcBef>
                <a:spcPts val="0"/>
              </a:spcBef>
              <a:spcAft>
                <a:spcPts val="0"/>
              </a:spcAft>
              <a:buClr>
                <a:schemeClr val="lt1"/>
              </a:buClr>
              <a:buSzPts val="2800"/>
              <a:buNone/>
              <a:defRPr>
                <a:solidFill>
                  <a:schemeClr val="lt1"/>
                </a:solidFill>
              </a:defRPr>
            </a:lvl7pPr>
            <a:lvl8pPr lvl="7" algn="ctr">
              <a:spcBef>
                <a:spcPts val="0"/>
              </a:spcBef>
              <a:spcAft>
                <a:spcPts val="0"/>
              </a:spcAft>
              <a:buClr>
                <a:schemeClr val="lt1"/>
              </a:buClr>
              <a:buSzPts val="2800"/>
              <a:buNone/>
              <a:defRPr>
                <a:solidFill>
                  <a:schemeClr val="lt1"/>
                </a:solidFill>
              </a:defRPr>
            </a:lvl8pPr>
            <a:lvl9pPr lvl="8" algn="ctr">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 Agenda slide - v3">
  <p:cSld name="CUSTOM_21">
    <p:spTree>
      <p:nvGrpSpPr>
        <p:cNvPr id="1" name="Shape 427"/>
        <p:cNvGrpSpPr/>
        <p:nvPr/>
      </p:nvGrpSpPr>
      <p:grpSpPr>
        <a:xfrm>
          <a:off x="0" y="0"/>
          <a:ext cx="0" cy="0"/>
          <a:chOff x="0" y="0"/>
          <a:chExt cx="0" cy="0"/>
        </a:xfrm>
      </p:grpSpPr>
      <p:cxnSp>
        <p:nvCxnSpPr>
          <p:cNvPr id="428" name="Google Shape;428;p47"/>
          <p:cNvCxnSpPr/>
          <p:nvPr/>
        </p:nvCxnSpPr>
        <p:spPr>
          <a:xfrm>
            <a:off x="0" y="1714250"/>
            <a:ext cx="9308400" cy="0"/>
          </a:xfrm>
          <a:prstGeom prst="straightConnector1">
            <a:avLst/>
          </a:prstGeom>
          <a:noFill/>
          <a:ln w="9525" cap="flat" cmpd="sng">
            <a:solidFill>
              <a:schemeClr val="lt2"/>
            </a:solidFill>
            <a:prstDash val="solid"/>
            <a:round/>
            <a:headEnd type="none" w="med" len="med"/>
            <a:tailEnd type="none" w="med" len="med"/>
          </a:ln>
        </p:spPr>
      </p:cxnSp>
      <p:sp>
        <p:nvSpPr>
          <p:cNvPr id="429" name="Google Shape;429;p47"/>
          <p:cNvSpPr/>
          <p:nvPr/>
        </p:nvSpPr>
        <p:spPr>
          <a:xfrm>
            <a:off x="352789" y="1363824"/>
            <a:ext cx="712200" cy="712200"/>
          </a:xfrm>
          <a:prstGeom prst="roundRect">
            <a:avLst>
              <a:gd name="adj" fmla="val 22758"/>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7"/>
          <p:cNvSpPr/>
          <p:nvPr/>
        </p:nvSpPr>
        <p:spPr>
          <a:xfrm>
            <a:off x="2690080" y="1833013"/>
            <a:ext cx="243000" cy="243000"/>
          </a:xfrm>
          <a:prstGeom prst="roundRect">
            <a:avLst>
              <a:gd name="adj" fmla="val 30676"/>
            </a:avLst>
          </a:prstGeom>
          <a:solidFill>
            <a:schemeClr val="accent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7"/>
          <p:cNvSpPr/>
          <p:nvPr/>
        </p:nvSpPr>
        <p:spPr>
          <a:xfrm>
            <a:off x="4968255" y="1833013"/>
            <a:ext cx="243000" cy="243000"/>
          </a:xfrm>
          <a:prstGeom prst="roundRect">
            <a:avLst>
              <a:gd name="adj" fmla="val 30676"/>
            </a:avLst>
          </a:prstGeom>
          <a:solidFill>
            <a:schemeClr val="accent3"/>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7"/>
          <p:cNvSpPr/>
          <p:nvPr/>
        </p:nvSpPr>
        <p:spPr>
          <a:xfrm>
            <a:off x="7246430" y="1833013"/>
            <a:ext cx="243000" cy="243000"/>
          </a:xfrm>
          <a:prstGeom prst="roundRect">
            <a:avLst>
              <a:gd name="adj" fmla="val 30676"/>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7"/>
          <p:cNvSpPr txBox="1">
            <a:spLocks noGrp="1"/>
          </p:cNvSpPr>
          <p:nvPr>
            <p:ph type="subTitle" idx="1"/>
          </p:nvPr>
        </p:nvSpPr>
        <p:spPr>
          <a:xfrm>
            <a:off x="352800" y="2199600"/>
            <a:ext cx="1839600" cy="370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434" name="Google Shape;434;p47"/>
          <p:cNvSpPr txBox="1">
            <a:spLocks noGrp="1"/>
          </p:cNvSpPr>
          <p:nvPr>
            <p:ph type="body" idx="2"/>
          </p:nvPr>
        </p:nvSpPr>
        <p:spPr>
          <a:xfrm>
            <a:off x="352800" y="2613600"/>
            <a:ext cx="1839600" cy="1692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435" name="Google Shape;435;p47"/>
          <p:cNvSpPr txBox="1">
            <a:spLocks noGrp="1"/>
          </p:cNvSpPr>
          <p:nvPr>
            <p:ph type="subTitle" idx="3"/>
          </p:nvPr>
        </p:nvSpPr>
        <p:spPr>
          <a:xfrm>
            <a:off x="2635200" y="2199600"/>
            <a:ext cx="1839600" cy="370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436" name="Google Shape;436;p47"/>
          <p:cNvSpPr txBox="1">
            <a:spLocks noGrp="1"/>
          </p:cNvSpPr>
          <p:nvPr>
            <p:ph type="body" idx="4"/>
          </p:nvPr>
        </p:nvSpPr>
        <p:spPr>
          <a:xfrm>
            <a:off x="2635200" y="2613600"/>
            <a:ext cx="1839600" cy="1692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437" name="Google Shape;437;p47"/>
          <p:cNvSpPr txBox="1">
            <a:spLocks noGrp="1"/>
          </p:cNvSpPr>
          <p:nvPr>
            <p:ph type="subTitle" idx="5"/>
          </p:nvPr>
        </p:nvSpPr>
        <p:spPr>
          <a:xfrm>
            <a:off x="4917600" y="2199600"/>
            <a:ext cx="1839600" cy="370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438" name="Google Shape;438;p47"/>
          <p:cNvSpPr txBox="1">
            <a:spLocks noGrp="1"/>
          </p:cNvSpPr>
          <p:nvPr>
            <p:ph type="body" idx="6"/>
          </p:nvPr>
        </p:nvSpPr>
        <p:spPr>
          <a:xfrm>
            <a:off x="4917600" y="2613600"/>
            <a:ext cx="1839600" cy="1692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439" name="Google Shape;439;p47"/>
          <p:cNvSpPr txBox="1">
            <a:spLocks noGrp="1"/>
          </p:cNvSpPr>
          <p:nvPr>
            <p:ph type="subTitle" idx="7"/>
          </p:nvPr>
        </p:nvSpPr>
        <p:spPr>
          <a:xfrm>
            <a:off x="7200000" y="2199600"/>
            <a:ext cx="1839600" cy="370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440" name="Google Shape;440;p47"/>
          <p:cNvSpPr txBox="1">
            <a:spLocks noGrp="1"/>
          </p:cNvSpPr>
          <p:nvPr>
            <p:ph type="body" idx="8"/>
          </p:nvPr>
        </p:nvSpPr>
        <p:spPr>
          <a:xfrm>
            <a:off x="7200000" y="2613600"/>
            <a:ext cx="1839600" cy="1692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441" name="Google Shape;441;p47"/>
          <p:cNvSpPr txBox="1"/>
          <p:nvPr/>
        </p:nvSpPr>
        <p:spPr>
          <a:xfrm>
            <a:off x="504972" y="1513220"/>
            <a:ext cx="437400" cy="4134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2400" b="1">
                <a:solidFill>
                  <a:schemeClr val="lt1"/>
                </a:solidFill>
                <a:latin typeface="Manrope"/>
                <a:ea typeface="Manrope"/>
                <a:cs typeface="Manrope"/>
                <a:sym typeface="Manrope"/>
              </a:rPr>
              <a:t>01</a:t>
            </a:r>
            <a:endParaRPr sz="2400" b="1">
              <a:solidFill>
                <a:schemeClr val="lt1"/>
              </a:solidFill>
              <a:latin typeface="Manrope"/>
              <a:ea typeface="Manrope"/>
              <a:cs typeface="Manrope"/>
              <a:sym typeface="Manrope"/>
            </a:endParaRPr>
          </a:p>
        </p:txBody>
      </p:sp>
      <p:sp>
        <p:nvSpPr>
          <p:cNvPr id="442" name="Google Shape;442;p47"/>
          <p:cNvSpPr/>
          <p:nvPr/>
        </p:nvSpPr>
        <p:spPr>
          <a:xfrm>
            <a:off x="2660514" y="1363824"/>
            <a:ext cx="712200" cy="712200"/>
          </a:xfrm>
          <a:prstGeom prst="roundRect">
            <a:avLst>
              <a:gd name="adj" fmla="val 22758"/>
            </a:avLst>
          </a:prstGeom>
          <a:solidFill>
            <a:schemeClr val="accent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7"/>
          <p:cNvSpPr txBox="1"/>
          <p:nvPr/>
        </p:nvSpPr>
        <p:spPr>
          <a:xfrm>
            <a:off x="2797922" y="1513220"/>
            <a:ext cx="437400" cy="4134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2400" b="1">
                <a:solidFill>
                  <a:schemeClr val="lt1"/>
                </a:solidFill>
                <a:latin typeface="Manrope"/>
                <a:ea typeface="Manrope"/>
                <a:cs typeface="Manrope"/>
                <a:sym typeface="Manrope"/>
              </a:rPr>
              <a:t>02</a:t>
            </a:r>
            <a:endParaRPr sz="2400" b="1">
              <a:solidFill>
                <a:schemeClr val="lt1"/>
              </a:solidFill>
              <a:latin typeface="Manrope"/>
              <a:ea typeface="Manrope"/>
              <a:cs typeface="Manrope"/>
              <a:sym typeface="Manrope"/>
            </a:endParaRPr>
          </a:p>
        </p:txBody>
      </p:sp>
      <p:sp>
        <p:nvSpPr>
          <p:cNvPr id="444" name="Google Shape;444;p47"/>
          <p:cNvSpPr/>
          <p:nvPr/>
        </p:nvSpPr>
        <p:spPr>
          <a:xfrm>
            <a:off x="4953464" y="1363824"/>
            <a:ext cx="712200" cy="712200"/>
          </a:xfrm>
          <a:prstGeom prst="roundRect">
            <a:avLst>
              <a:gd name="adj" fmla="val 22758"/>
            </a:avLst>
          </a:prstGeom>
          <a:solidFill>
            <a:schemeClr val="accent3"/>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7"/>
          <p:cNvSpPr txBox="1"/>
          <p:nvPr/>
        </p:nvSpPr>
        <p:spPr>
          <a:xfrm>
            <a:off x="5090872" y="1513220"/>
            <a:ext cx="437400" cy="4134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2400" b="1">
                <a:solidFill>
                  <a:schemeClr val="lt1"/>
                </a:solidFill>
                <a:latin typeface="Manrope"/>
                <a:ea typeface="Manrope"/>
                <a:cs typeface="Manrope"/>
                <a:sym typeface="Manrope"/>
              </a:rPr>
              <a:t>03</a:t>
            </a:r>
            <a:endParaRPr sz="2400" b="1">
              <a:solidFill>
                <a:schemeClr val="lt1"/>
              </a:solidFill>
              <a:latin typeface="Manrope"/>
              <a:ea typeface="Manrope"/>
              <a:cs typeface="Manrope"/>
              <a:sym typeface="Manrope"/>
            </a:endParaRPr>
          </a:p>
        </p:txBody>
      </p:sp>
      <p:sp>
        <p:nvSpPr>
          <p:cNvPr id="446" name="Google Shape;446;p47"/>
          <p:cNvSpPr/>
          <p:nvPr/>
        </p:nvSpPr>
        <p:spPr>
          <a:xfrm>
            <a:off x="7199989" y="1363824"/>
            <a:ext cx="712200" cy="712200"/>
          </a:xfrm>
          <a:prstGeom prst="roundRect">
            <a:avLst>
              <a:gd name="adj" fmla="val 22758"/>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7"/>
          <p:cNvSpPr txBox="1"/>
          <p:nvPr/>
        </p:nvSpPr>
        <p:spPr>
          <a:xfrm>
            <a:off x="7337397" y="1513220"/>
            <a:ext cx="437400" cy="4134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2400" b="1">
                <a:solidFill>
                  <a:schemeClr val="lt1"/>
                </a:solidFill>
                <a:latin typeface="Manrope"/>
                <a:ea typeface="Manrope"/>
                <a:cs typeface="Manrope"/>
                <a:sym typeface="Manrope"/>
              </a:rPr>
              <a:t>04</a:t>
            </a:r>
            <a:endParaRPr sz="2400" b="1">
              <a:solidFill>
                <a:schemeClr val="lt1"/>
              </a:solidFill>
              <a:latin typeface="Manrope"/>
              <a:ea typeface="Manrope"/>
              <a:cs typeface="Manrope"/>
              <a:sym typeface="Manrope"/>
            </a:endParaRPr>
          </a:p>
        </p:txBody>
      </p:sp>
      <p:sp>
        <p:nvSpPr>
          <p:cNvPr id="448" name="Google Shape;448;p47"/>
          <p:cNvSpPr txBox="1">
            <a:spLocks noGrp="1"/>
          </p:cNvSpPr>
          <p:nvPr>
            <p:ph type="title"/>
          </p:nvPr>
        </p:nvSpPr>
        <p:spPr>
          <a:xfrm>
            <a:off x="363150" y="489525"/>
            <a:ext cx="84177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5 Agenda slide - v1">
  <p:cSld name="CUSTOM_25">
    <p:spTree>
      <p:nvGrpSpPr>
        <p:cNvPr id="1" name="Shape 449"/>
        <p:cNvGrpSpPr/>
        <p:nvPr/>
      </p:nvGrpSpPr>
      <p:grpSpPr>
        <a:xfrm>
          <a:off x="0" y="0"/>
          <a:ext cx="0" cy="0"/>
          <a:chOff x="0" y="0"/>
          <a:chExt cx="0" cy="0"/>
        </a:xfrm>
      </p:grpSpPr>
      <p:sp>
        <p:nvSpPr>
          <p:cNvPr id="450" name="Google Shape;450;p48"/>
          <p:cNvSpPr txBox="1"/>
          <p:nvPr/>
        </p:nvSpPr>
        <p:spPr>
          <a:xfrm>
            <a:off x="462414" y="1665450"/>
            <a:ext cx="451500" cy="4269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a:solidFill>
                  <a:schemeClr val="accent1"/>
                </a:solidFill>
                <a:latin typeface="Manrope ExtraBold"/>
                <a:ea typeface="Manrope ExtraBold"/>
                <a:cs typeface="Manrope ExtraBold"/>
                <a:sym typeface="Manrope ExtraBold"/>
              </a:rPr>
              <a:t>01</a:t>
            </a:r>
            <a:endParaRPr>
              <a:solidFill>
                <a:schemeClr val="accent1"/>
              </a:solidFill>
              <a:latin typeface="Manrope ExtraBold"/>
              <a:ea typeface="Manrope ExtraBold"/>
              <a:cs typeface="Manrope ExtraBold"/>
              <a:sym typeface="Manrope ExtraBold"/>
            </a:endParaRPr>
          </a:p>
        </p:txBody>
      </p:sp>
      <p:cxnSp>
        <p:nvCxnSpPr>
          <p:cNvPr id="451" name="Google Shape;451;p48"/>
          <p:cNvCxnSpPr/>
          <p:nvPr/>
        </p:nvCxnSpPr>
        <p:spPr>
          <a:xfrm>
            <a:off x="1117141" y="1878883"/>
            <a:ext cx="737700" cy="0"/>
          </a:xfrm>
          <a:prstGeom prst="straightConnector1">
            <a:avLst/>
          </a:prstGeom>
          <a:noFill/>
          <a:ln w="9525" cap="flat" cmpd="sng">
            <a:solidFill>
              <a:schemeClr val="accent1"/>
            </a:solidFill>
            <a:prstDash val="solid"/>
            <a:round/>
            <a:headEnd type="none" w="med" len="med"/>
            <a:tailEnd type="oval" w="med" len="med"/>
          </a:ln>
        </p:spPr>
      </p:cxnSp>
      <p:sp>
        <p:nvSpPr>
          <p:cNvPr id="452" name="Google Shape;452;p48"/>
          <p:cNvSpPr txBox="1"/>
          <p:nvPr/>
        </p:nvSpPr>
        <p:spPr>
          <a:xfrm>
            <a:off x="2148851" y="1665450"/>
            <a:ext cx="451500" cy="4269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a:solidFill>
                  <a:schemeClr val="accent1"/>
                </a:solidFill>
                <a:latin typeface="Manrope ExtraBold"/>
                <a:ea typeface="Manrope ExtraBold"/>
                <a:cs typeface="Manrope ExtraBold"/>
                <a:sym typeface="Manrope ExtraBold"/>
              </a:rPr>
              <a:t>02</a:t>
            </a:r>
            <a:endParaRPr>
              <a:solidFill>
                <a:schemeClr val="accent1"/>
              </a:solidFill>
              <a:latin typeface="Manrope ExtraBold"/>
              <a:ea typeface="Manrope ExtraBold"/>
              <a:cs typeface="Manrope ExtraBold"/>
              <a:sym typeface="Manrope ExtraBold"/>
            </a:endParaRPr>
          </a:p>
        </p:txBody>
      </p:sp>
      <p:cxnSp>
        <p:nvCxnSpPr>
          <p:cNvPr id="453" name="Google Shape;453;p48"/>
          <p:cNvCxnSpPr/>
          <p:nvPr/>
        </p:nvCxnSpPr>
        <p:spPr>
          <a:xfrm>
            <a:off x="2803578" y="1878883"/>
            <a:ext cx="737700" cy="0"/>
          </a:xfrm>
          <a:prstGeom prst="straightConnector1">
            <a:avLst/>
          </a:prstGeom>
          <a:noFill/>
          <a:ln w="9525" cap="flat" cmpd="sng">
            <a:solidFill>
              <a:schemeClr val="accent1"/>
            </a:solidFill>
            <a:prstDash val="solid"/>
            <a:round/>
            <a:headEnd type="none" w="med" len="med"/>
            <a:tailEnd type="oval" w="med" len="med"/>
          </a:ln>
        </p:spPr>
      </p:cxnSp>
      <p:sp>
        <p:nvSpPr>
          <p:cNvPr id="454" name="Google Shape;454;p48"/>
          <p:cNvSpPr txBox="1"/>
          <p:nvPr/>
        </p:nvSpPr>
        <p:spPr>
          <a:xfrm>
            <a:off x="3877676" y="1665450"/>
            <a:ext cx="451500" cy="4269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a:solidFill>
                  <a:schemeClr val="accent1"/>
                </a:solidFill>
                <a:latin typeface="Manrope ExtraBold"/>
                <a:ea typeface="Manrope ExtraBold"/>
                <a:cs typeface="Manrope ExtraBold"/>
                <a:sym typeface="Manrope ExtraBold"/>
              </a:rPr>
              <a:t>03</a:t>
            </a:r>
            <a:endParaRPr>
              <a:solidFill>
                <a:schemeClr val="accent1"/>
              </a:solidFill>
              <a:latin typeface="Manrope ExtraBold"/>
              <a:ea typeface="Manrope ExtraBold"/>
              <a:cs typeface="Manrope ExtraBold"/>
              <a:sym typeface="Manrope ExtraBold"/>
            </a:endParaRPr>
          </a:p>
        </p:txBody>
      </p:sp>
      <p:cxnSp>
        <p:nvCxnSpPr>
          <p:cNvPr id="455" name="Google Shape;455;p48"/>
          <p:cNvCxnSpPr/>
          <p:nvPr/>
        </p:nvCxnSpPr>
        <p:spPr>
          <a:xfrm>
            <a:off x="4532402" y="1878883"/>
            <a:ext cx="737700" cy="0"/>
          </a:xfrm>
          <a:prstGeom prst="straightConnector1">
            <a:avLst/>
          </a:prstGeom>
          <a:noFill/>
          <a:ln w="9525" cap="flat" cmpd="sng">
            <a:solidFill>
              <a:schemeClr val="accent1"/>
            </a:solidFill>
            <a:prstDash val="solid"/>
            <a:round/>
            <a:headEnd type="none" w="med" len="med"/>
            <a:tailEnd type="oval" w="med" len="med"/>
          </a:ln>
        </p:spPr>
      </p:cxnSp>
      <p:sp>
        <p:nvSpPr>
          <p:cNvPr id="456" name="Google Shape;456;p48"/>
          <p:cNvSpPr txBox="1"/>
          <p:nvPr/>
        </p:nvSpPr>
        <p:spPr>
          <a:xfrm>
            <a:off x="5606500" y="1665450"/>
            <a:ext cx="451500" cy="4269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a:solidFill>
                  <a:schemeClr val="accent1"/>
                </a:solidFill>
                <a:latin typeface="Manrope ExtraBold"/>
                <a:ea typeface="Manrope ExtraBold"/>
                <a:cs typeface="Manrope ExtraBold"/>
                <a:sym typeface="Manrope ExtraBold"/>
              </a:rPr>
              <a:t>04</a:t>
            </a:r>
            <a:endParaRPr>
              <a:solidFill>
                <a:schemeClr val="accent1"/>
              </a:solidFill>
              <a:latin typeface="Manrope ExtraBold"/>
              <a:ea typeface="Manrope ExtraBold"/>
              <a:cs typeface="Manrope ExtraBold"/>
              <a:sym typeface="Manrope ExtraBold"/>
            </a:endParaRPr>
          </a:p>
        </p:txBody>
      </p:sp>
      <p:cxnSp>
        <p:nvCxnSpPr>
          <p:cNvPr id="457" name="Google Shape;457;p48"/>
          <p:cNvCxnSpPr/>
          <p:nvPr/>
        </p:nvCxnSpPr>
        <p:spPr>
          <a:xfrm>
            <a:off x="6261227" y="1878883"/>
            <a:ext cx="737700" cy="0"/>
          </a:xfrm>
          <a:prstGeom prst="straightConnector1">
            <a:avLst/>
          </a:prstGeom>
          <a:noFill/>
          <a:ln w="9525" cap="flat" cmpd="sng">
            <a:solidFill>
              <a:schemeClr val="accent1"/>
            </a:solidFill>
            <a:prstDash val="solid"/>
            <a:round/>
            <a:headEnd type="none" w="med" len="med"/>
            <a:tailEnd type="oval" w="med" len="med"/>
          </a:ln>
        </p:spPr>
      </p:cxnSp>
      <p:sp>
        <p:nvSpPr>
          <p:cNvPr id="458" name="Google Shape;458;p48"/>
          <p:cNvSpPr txBox="1"/>
          <p:nvPr/>
        </p:nvSpPr>
        <p:spPr>
          <a:xfrm>
            <a:off x="7292938" y="1665450"/>
            <a:ext cx="451500" cy="4269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a:solidFill>
                  <a:schemeClr val="accent1"/>
                </a:solidFill>
                <a:latin typeface="Manrope ExtraBold"/>
                <a:ea typeface="Manrope ExtraBold"/>
                <a:cs typeface="Manrope ExtraBold"/>
                <a:sym typeface="Manrope ExtraBold"/>
              </a:rPr>
              <a:t>05</a:t>
            </a:r>
            <a:endParaRPr>
              <a:solidFill>
                <a:schemeClr val="accent1"/>
              </a:solidFill>
              <a:latin typeface="Manrope ExtraBold"/>
              <a:ea typeface="Manrope ExtraBold"/>
              <a:cs typeface="Manrope ExtraBold"/>
              <a:sym typeface="Manrope ExtraBold"/>
            </a:endParaRPr>
          </a:p>
        </p:txBody>
      </p:sp>
      <p:sp>
        <p:nvSpPr>
          <p:cNvPr id="459" name="Google Shape;459;p48"/>
          <p:cNvSpPr txBox="1">
            <a:spLocks noGrp="1"/>
          </p:cNvSpPr>
          <p:nvPr>
            <p:ph type="subTitle" idx="1"/>
          </p:nvPr>
        </p:nvSpPr>
        <p:spPr>
          <a:xfrm>
            <a:off x="588200" y="2092250"/>
            <a:ext cx="1266600" cy="611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460" name="Google Shape;460;p48"/>
          <p:cNvSpPr txBox="1">
            <a:spLocks noGrp="1"/>
          </p:cNvSpPr>
          <p:nvPr>
            <p:ph type="body" idx="2"/>
          </p:nvPr>
        </p:nvSpPr>
        <p:spPr>
          <a:xfrm>
            <a:off x="588200" y="2703176"/>
            <a:ext cx="1266600" cy="1674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461" name="Google Shape;461;p48"/>
          <p:cNvSpPr txBox="1">
            <a:spLocks noGrp="1"/>
          </p:cNvSpPr>
          <p:nvPr>
            <p:ph type="subTitle" idx="3"/>
          </p:nvPr>
        </p:nvSpPr>
        <p:spPr>
          <a:xfrm>
            <a:off x="2274597" y="2092250"/>
            <a:ext cx="1266600" cy="611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462" name="Google Shape;462;p48"/>
          <p:cNvSpPr txBox="1">
            <a:spLocks noGrp="1"/>
          </p:cNvSpPr>
          <p:nvPr>
            <p:ph type="body" idx="4"/>
          </p:nvPr>
        </p:nvSpPr>
        <p:spPr>
          <a:xfrm>
            <a:off x="2274597" y="2703176"/>
            <a:ext cx="1266600" cy="1674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463" name="Google Shape;463;p48"/>
          <p:cNvSpPr txBox="1">
            <a:spLocks noGrp="1"/>
          </p:cNvSpPr>
          <p:nvPr>
            <p:ph type="subTitle" idx="5"/>
          </p:nvPr>
        </p:nvSpPr>
        <p:spPr>
          <a:xfrm>
            <a:off x="4003412" y="2092250"/>
            <a:ext cx="1266600" cy="611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464" name="Google Shape;464;p48"/>
          <p:cNvSpPr txBox="1">
            <a:spLocks noGrp="1"/>
          </p:cNvSpPr>
          <p:nvPr>
            <p:ph type="body" idx="6"/>
          </p:nvPr>
        </p:nvSpPr>
        <p:spPr>
          <a:xfrm>
            <a:off x="4003412" y="2703176"/>
            <a:ext cx="1266600" cy="1674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465" name="Google Shape;465;p48"/>
          <p:cNvSpPr txBox="1">
            <a:spLocks noGrp="1"/>
          </p:cNvSpPr>
          <p:nvPr>
            <p:ph type="subTitle" idx="7"/>
          </p:nvPr>
        </p:nvSpPr>
        <p:spPr>
          <a:xfrm>
            <a:off x="5732228" y="2092250"/>
            <a:ext cx="1266600" cy="611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466" name="Google Shape;466;p48"/>
          <p:cNvSpPr txBox="1">
            <a:spLocks noGrp="1"/>
          </p:cNvSpPr>
          <p:nvPr>
            <p:ph type="body" idx="8"/>
          </p:nvPr>
        </p:nvSpPr>
        <p:spPr>
          <a:xfrm>
            <a:off x="5732228" y="2703176"/>
            <a:ext cx="1266600" cy="1674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467" name="Google Shape;467;p48"/>
          <p:cNvSpPr txBox="1">
            <a:spLocks noGrp="1"/>
          </p:cNvSpPr>
          <p:nvPr>
            <p:ph type="subTitle" idx="9"/>
          </p:nvPr>
        </p:nvSpPr>
        <p:spPr>
          <a:xfrm>
            <a:off x="7418625" y="2092250"/>
            <a:ext cx="1266600" cy="611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468" name="Google Shape;468;p48"/>
          <p:cNvSpPr txBox="1">
            <a:spLocks noGrp="1"/>
          </p:cNvSpPr>
          <p:nvPr>
            <p:ph type="body" idx="13"/>
          </p:nvPr>
        </p:nvSpPr>
        <p:spPr>
          <a:xfrm>
            <a:off x="7418625" y="2703176"/>
            <a:ext cx="1266600" cy="16749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469" name="Google Shape;469;p48"/>
          <p:cNvSpPr txBox="1">
            <a:spLocks noGrp="1"/>
          </p:cNvSpPr>
          <p:nvPr>
            <p:ph type="title"/>
          </p:nvPr>
        </p:nvSpPr>
        <p:spPr>
          <a:xfrm>
            <a:off x="267525" y="584100"/>
            <a:ext cx="84177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5 Agenda slide - v2">
  <p:cSld name="CUSTOM_23">
    <p:spTree>
      <p:nvGrpSpPr>
        <p:cNvPr id="1" name="Shape 470"/>
        <p:cNvGrpSpPr/>
        <p:nvPr/>
      </p:nvGrpSpPr>
      <p:grpSpPr>
        <a:xfrm>
          <a:off x="0" y="0"/>
          <a:ext cx="0" cy="0"/>
          <a:chOff x="0" y="0"/>
          <a:chExt cx="0" cy="0"/>
        </a:xfrm>
      </p:grpSpPr>
      <p:sp>
        <p:nvSpPr>
          <p:cNvPr id="471" name="Google Shape;471;p49"/>
          <p:cNvSpPr/>
          <p:nvPr/>
        </p:nvSpPr>
        <p:spPr>
          <a:xfrm>
            <a:off x="950889" y="1156537"/>
            <a:ext cx="712200" cy="712200"/>
          </a:xfrm>
          <a:prstGeom prst="roundRect">
            <a:avLst>
              <a:gd name="adj" fmla="val 22758"/>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9"/>
          <p:cNvSpPr txBox="1">
            <a:spLocks noGrp="1"/>
          </p:cNvSpPr>
          <p:nvPr>
            <p:ph type="subTitle" idx="1"/>
          </p:nvPr>
        </p:nvSpPr>
        <p:spPr>
          <a:xfrm>
            <a:off x="582800" y="2009463"/>
            <a:ext cx="1448400" cy="53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473" name="Google Shape;473;p49"/>
          <p:cNvSpPr txBox="1">
            <a:spLocks noGrp="1"/>
          </p:cNvSpPr>
          <p:nvPr>
            <p:ph type="body" idx="2"/>
          </p:nvPr>
        </p:nvSpPr>
        <p:spPr>
          <a:xfrm>
            <a:off x="582800" y="2546163"/>
            <a:ext cx="1448400" cy="13710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sz="1100"/>
            </a:lvl1pPr>
            <a:lvl2pPr marL="914400" lvl="1" indent="-298450" algn="ctr">
              <a:spcBef>
                <a:spcPts val="0"/>
              </a:spcBef>
              <a:spcAft>
                <a:spcPts val="0"/>
              </a:spcAft>
              <a:buSzPts val="1100"/>
              <a:buChar char="○"/>
              <a:defRPr sz="1100"/>
            </a:lvl2pPr>
            <a:lvl3pPr marL="1371600" lvl="2" indent="-298450" algn="ctr">
              <a:spcBef>
                <a:spcPts val="0"/>
              </a:spcBef>
              <a:spcAft>
                <a:spcPts val="0"/>
              </a:spcAft>
              <a:buSzPts val="1100"/>
              <a:buChar char="■"/>
              <a:defRPr sz="1100"/>
            </a:lvl3pPr>
            <a:lvl4pPr marL="1828800" lvl="3" indent="-298450" algn="ctr">
              <a:spcBef>
                <a:spcPts val="0"/>
              </a:spcBef>
              <a:spcAft>
                <a:spcPts val="0"/>
              </a:spcAft>
              <a:buSzPts val="1100"/>
              <a:buChar char="●"/>
              <a:defRPr sz="1100"/>
            </a:lvl4pPr>
            <a:lvl5pPr marL="2286000" lvl="4" indent="-298450" algn="ctr">
              <a:spcBef>
                <a:spcPts val="0"/>
              </a:spcBef>
              <a:spcAft>
                <a:spcPts val="0"/>
              </a:spcAft>
              <a:buSzPts val="1100"/>
              <a:buChar char="○"/>
              <a:defRPr sz="1100"/>
            </a:lvl5pPr>
            <a:lvl6pPr marL="2743200" lvl="5" indent="-298450" algn="ctr">
              <a:spcBef>
                <a:spcPts val="0"/>
              </a:spcBef>
              <a:spcAft>
                <a:spcPts val="0"/>
              </a:spcAft>
              <a:buSzPts val="1100"/>
              <a:buChar char="■"/>
              <a:defRPr sz="1100"/>
            </a:lvl6pPr>
            <a:lvl7pPr marL="3200400" lvl="6" indent="-298450" algn="ctr">
              <a:spcBef>
                <a:spcPts val="0"/>
              </a:spcBef>
              <a:spcAft>
                <a:spcPts val="0"/>
              </a:spcAft>
              <a:buSzPts val="1100"/>
              <a:buChar char="●"/>
              <a:defRPr sz="1100"/>
            </a:lvl7pPr>
            <a:lvl8pPr marL="3657600" lvl="7" indent="-298450" algn="ctr">
              <a:spcBef>
                <a:spcPts val="0"/>
              </a:spcBef>
              <a:spcAft>
                <a:spcPts val="0"/>
              </a:spcAft>
              <a:buSzPts val="1100"/>
              <a:buChar char="○"/>
              <a:defRPr sz="1100"/>
            </a:lvl8pPr>
            <a:lvl9pPr marL="4114800" lvl="8" indent="-298450" algn="ctr">
              <a:spcBef>
                <a:spcPts val="0"/>
              </a:spcBef>
              <a:spcAft>
                <a:spcPts val="0"/>
              </a:spcAft>
              <a:buSzPts val="1100"/>
              <a:buChar char="■"/>
              <a:defRPr sz="1100"/>
            </a:lvl9pPr>
          </a:lstStyle>
          <a:p>
            <a:endParaRPr/>
          </a:p>
        </p:txBody>
      </p:sp>
      <p:sp>
        <p:nvSpPr>
          <p:cNvPr id="474" name="Google Shape;474;p49"/>
          <p:cNvSpPr txBox="1"/>
          <p:nvPr/>
        </p:nvSpPr>
        <p:spPr>
          <a:xfrm>
            <a:off x="1088297" y="1305932"/>
            <a:ext cx="437400" cy="4134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2400" b="1">
                <a:solidFill>
                  <a:schemeClr val="lt1"/>
                </a:solidFill>
                <a:latin typeface="Manrope"/>
                <a:ea typeface="Manrope"/>
                <a:cs typeface="Manrope"/>
                <a:sym typeface="Manrope"/>
              </a:rPr>
              <a:t>01</a:t>
            </a:r>
            <a:endParaRPr sz="2400" b="1">
              <a:solidFill>
                <a:schemeClr val="lt1"/>
              </a:solidFill>
              <a:latin typeface="Manrope"/>
              <a:ea typeface="Manrope"/>
              <a:cs typeface="Manrope"/>
              <a:sym typeface="Manrope"/>
            </a:endParaRPr>
          </a:p>
        </p:txBody>
      </p:sp>
      <p:sp>
        <p:nvSpPr>
          <p:cNvPr id="475" name="Google Shape;475;p49"/>
          <p:cNvSpPr/>
          <p:nvPr/>
        </p:nvSpPr>
        <p:spPr>
          <a:xfrm>
            <a:off x="2587814" y="2009487"/>
            <a:ext cx="712200" cy="712200"/>
          </a:xfrm>
          <a:prstGeom prst="roundRect">
            <a:avLst>
              <a:gd name="adj" fmla="val 22758"/>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9"/>
          <p:cNvSpPr txBox="1">
            <a:spLocks noGrp="1"/>
          </p:cNvSpPr>
          <p:nvPr>
            <p:ph type="subTitle" idx="3"/>
          </p:nvPr>
        </p:nvSpPr>
        <p:spPr>
          <a:xfrm>
            <a:off x="2219725" y="2862413"/>
            <a:ext cx="1448400" cy="53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477" name="Google Shape;477;p49"/>
          <p:cNvSpPr txBox="1">
            <a:spLocks noGrp="1"/>
          </p:cNvSpPr>
          <p:nvPr>
            <p:ph type="body" idx="4"/>
          </p:nvPr>
        </p:nvSpPr>
        <p:spPr>
          <a:xfrm>
            <a:off x="2219725" y="3399113"/>
            <a:ext cx="1448400" cy="13710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sz="1100"/>
            </a:lvl1pPr>
            <a:lvl2pPr marL="914400" lvl="1" indent="-298450" algn="ctr">
              <a:spcBef>
                <a:spcPts val="0"/>
              </a:spcBef>
              <a:spcAft>
                <a:spcPts val="0"/>
              </a:spcAft>
              <a:buSzPts val="1100"/>
              <a:buChar char="○"/>
              <a:defRPr sz="1100"/>
            </a:lvl2pPr>
            <a:lvl3pPr marL="1371600" lvl="2" indent="-298450" algn="ctr">
              <a:spcBef>
                <a:spcPts val="0"/>
              </a:spcBef>
              <a:spcAft>
                <a:spcPts val="0"/>
              </a:spcAft>
              <a:buSzPts val="1100"/>
              <a:buChar char="■"/>
              <a:defRPr sz="1100"/>
            </a:lvl3pPr>
            <a:lvl4pPr marL="1828800" lvl="3" indent="-298450" algn="ctr">
              <a:spcBef>
                <a:spcPts val="0"/>
              </a:spcBef>
              <a:spcAft>
                <a:spcPts val="0"/>
              </a:spcAft>
              <a:buSzPts val="1100"/>
              <a:buChar char="●"/>
              <a:defRPr sz="1100"/>
            </a:lvl4pPr>
            <a:lvl5pPr marL="2286000" lvl="4" indent="-298450" algn="ctr">
              <a:spcBef>
                <a:spcPts val="0"/>
              </a:spcBef>
              <a:spcAft>
                <a:spcPts val="0"/>
              </a:spcAft>
              <a:buSzPts val="1100"/>
              <a:buChar char="○"/>
              <a:defRPr sz="1100"/>
            </a:lvl5pPr>
            <a:lvl6pPr marL="2743200" lvl="5" indent="-298450" algn="ctr">
              <a:spcBef>
                <a:spcPts val="0"/>
              </a:spcBef>
              <a:spcAft>
                <a:spcPts val="0"/>
              </a:spcAft>
              <a:buSzPts val="1100"/>
              <a:buChar char="■"/>
              <a:defRPr sz="1100"/>
            </a:lvl6pPr>
            <a:lvl7pPr marL="3200400" lvl="6" indent="-298450" algn="ctr">
              <a:spcBef>
                <a:spcPts val="0"/>
              </a:spcBef>
              <a:spcAft>
                <a:spcPts val="0"/>
              </a:spcAft>
              <a:buSzPts val="1100"/>
              <a:buChar char="●"/>
              <a:defRPr sz="1100"/>
            </a:lvl7pPr>
            <a:lvl8pPr marL="3657600" lvl="7" indent="-298450" algn="ctr">
              <a:spcBef>
                <a:spcPts val="0"/>
              </a:spcBef>
              <a:spcAft>
                <a:spcPts val="0"/>
              </a:spcAft>
              <a:buSzPts val="1100"/>
              <a:buChar char="○"/>
              <a:defRPr sz="1100"/>
            </a:lvl8pPr>
            <a:lvl9pPr marL="4114800" lvl="8" indent="-298450" algn="ctr">
              <a:spcBef>
                <a:spcPts val="0"/>
              </a:spcBef>
              <a:spcAft>
                <a:spcPts val="0"/>
              </a:spcAft>
              <a:buSzPts val="1100"/>
              <a:buChar char="■"/>
              <a:defRPr sz="1100"/>
            </a:lvl9pPr>
          </a:lstStyle>
          <a:p>
            <a:endParaRPr/>
          </a:p>
        </p:txBody>
      </p:sp>
      <p:sp>
        <p:nvSpPr>
          <p:cNvPr id="478" name="Google Shape;478;p49"/>
          <p:cNvSpPr txBox="1"/>
          <p:nvPr/>
        </p:nvSpPr>
        <p:spPr>
          <a:xfrm>
            <a:off x="2725222" y="2158882"/>
            <a:ext cx="437400" cy="4134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2400" b="1">
                <a:solidFill>
                  <a:schemeClr val="lt1"/>
                </a:solidFill>
                <a:latin typeface="Manrope"/>
                <a:ea typeface="Manrope"/>
                <a:cs typeface="Manrope"/>
                <a:sym typeface="Manrope"/>
              </a:rPr>
              <a:t>02</a:t>
            </a:r>
            <a:endParaRPr sz="2400" b="1">
              <a:solidFill>
                <a:schemeClr val="lt1"/>
              </a:solidFill>
              <a:latin typeface="Manrope"/>
              <a:ea typeface="Manrope"/>
              <a:cs typeface="Manrope"/>
              <a:sym typeface="Manrope"/>
            </a:endParaRPr>
          </a:p>
        </p:txBody>
      </p:sp>
      <p:sp>
        <p:nvSpPr>
          <p:cNvPr id="479" name="Google Shape;479;p49"/>
          <p:cNvSpPr/>
          <p:nvPr/>
        </p:nvSpPr>
        <p:spPr>
          <a:xfrm>
            <a:off x="4224739" y="1156537"/>
            <a:ext cx="712200" cy="712200"/>
          </a:xfrm>
          <a:prstGeom prst="roundRect">
            <a:avLst>
              <a:gd name="adj" fmla="val 22758"/>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9"/>
          <p:cNvSpPr txBox="1">
            <a:spLocks noGrp="1"/>
          </p:cNvSpPr>
          <p:nvPr>
            <p:ph type="subTitle" idx="5"/>
          </p:nvPr>
        </p:nvSpPr>
        <p:spPr>
          <a:xfrm>
            <a:off x="3856650" y="2009463"/>
            <a:ext cx="1448400" cy="53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481" name="Google Shape;481;p49"/>
          <p:cNvSpPr txBox="1">
            <a:spLocks noGrp="1"/>
          </p:cNvSpPr>
          <p:nvPr>
            <p:ph type="body" idx="6"/>
          </p:nvPr>
        </p:nvSpPr>
        <p:spPr>
          <a:xfrm>
            <a:off x="3856650" y="2546163"/>
            <a:ext cx="1448400" cy="13710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sz="1100"/>
            </a:lvl1pPr>
            <a:lvl2pPr marL="914400" lvl="1" indent="-298450" algn="ctr">
              <a:spcBef>
                <a:spcPts val="0"/>
              </a:spcBef>
              <a:spcAft>
                <a:spcPts val="0"/>
              </a:spcAft>
              <a:buSzPts val="1100"/>
              <a:buChar char="○"/>
              <a:defRPr sz="1100"/>
            </a:lvl2pPr>
            <a:lvl3pPr marL="1371600" lvl="2" indent="-298450" algn="ctr">
              <a:spcBef>
                <a:spcPts val="0"/>
              </a:spcBef>
              <a:spcAft>
                <a:spcPts val="0"/>
              </a:spcAft>
              <a:buSzPts val="1100"/>
              <a:buChar char="■"/>
              <a:defRPr sz="1100"/>
            </a:lvl3pPr>
            <a:lvl4pPr marL="1828800" lvl="3" indent="-298450" algn="ctr">
              <a:spcBef>
                <a:spcPts val="0"/>
              </a:spcBef>
              <a:spcAft>
                <a:spcPts val="0"/>
              </a:spcAft>
              <a:buSzPts val="1100"/>
              <a:buChar char="●"/>
              <a:defRPr sz="1100"/>
            </a:lvl4pPr>
            <a:lvl5pPr marL="2286000" lvl="4" indent="-298450" algn="ctr">
              <a:spcBef>
                <a:spcPts val="0"/>
              </a:spcBef>
              <a:spcAft>
                <a:spcPts val="0"/>
              </a:spcAft>
              <a:buSzPts val="1100"/>
              <a:buChar char="○"/>
              <a:defRPr sz="1100"/>
            </a:lvl5pPr>
            <a:lvl6pPr marL="2743200" lvl="5" indent="-298450" algn="ctr">
              <a:spcBef>
                <a:spcPts val="0"/>
              </a:spcBef>
              <a:spcAft>
                <a:spcPts val="0"/>
              </a:spcAft>
              <a:buSzPts val="1100"/>
              <a:buChar char="■"/>
              <a:defRPr sz="1100"/>
            </a:lvl6pPr>
            <a:lvl7pPr marL="3200400" lvl="6" indent="-298450" algn="ctr">
              <a:spcBef>
                <a:spcPts val="0"/>
              </a:spcBef>
              <a:spcAft>
                <a:spcPts val="0"/>
              </a:spcAft>
              <a:buSzPts val="1100"/>
              <a:buChar char="●"/>
              <a:defRPr sz="1100"/>
            </a:lvl7pPr>
            <a:lvl8pPr marL="3657600" lvl="7" indent="-298450" algn="ctr">
              <a:spcBef>
                <a:spcPts val="0"/>
              </a:spcBef>
              <a:spcAft>
                <a:spcPts val="0"/>
              </a:spcAft>
              <a:buSzPts val="1100"/>
              <a:buChar char="○"/>
              <a:defRPr sz="1100"/>
            </a:lvl8pPr>
            <a:lvl9pPr marL="4114800" lvl="8" indent="-298450" algn="ctr">
              <a:spcBef>
                <a:spcPts val="0"/>
              </a:spcBef>
              <a:spcAft>
                <a:spcPts val="0"/>
              </a:spcAft>
              <a:buSzPts val="1100"/>
              <a:buChar char="■"/>
              <a:defRPr sz="1100"/>
            </a:lvl9pPr>
          </a:lstStyle>
          <a:p>
            <a:endParaRPr/>
          </a:p>
        </p:txBody>
      </p:sp>
      <p:sp>
        <p:nvSpPr>
          <p:cNvPr id="482" name="Google Shape;482;p49"/>
          <p:cNvSpPr txBox="1"/>
          <p:nvPr/>
        </p:nvSpPr>
        <p:spPr>
          <a:xfrm>
            <a:off x="4362147" y="1305932"/>
            <a:ext cx="437400" cy="4134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2400" b="1">
                <a:solidFill>
                  <a:schemeClr val="lt1"/>
                </a:solidFill>
                <a:latin typeface="Manrope"/>
                <a:ea typeface="Manrope"/>
                <a:cs typeface="Manrope"/>
                <a:sym typeface="Manrope"/>
              </a:rPr>
              <a:t>03</a:t>
            </a:r>
            <a:endParaRPr sz="2400" b="1">
              <a:solidFill>
                <a:schemeClr val="lt1"/>
              </a:solidFill>
              <a:latin typeface="Manrope"/>
              <a:ea typeface="Manrope"/>
              <a:cs typeface="Manrope"/>
              <a:sym typeface="Manrope"/>
            </a:endParaRPr>
          </a:p>
        </p:txBody>
      </p:sp>
      <p:sp>
        <p:nvSpPr>
          <p:cNvPr id="483" name="Google Shape;483;p49"/>
          <p:cNvSpPr/>
          <p:nvPr/>
        </p:nvSpPr>
        <p:spPr>
          <a:xfrm>
            <a:off x="5861664" y="2009487"/>
            <a:ext cx="712200" cy="712200"/>
          </a:xfrm>
          <a:prstGeom prst="roundRect">
            <a:avLst>
              <a:gd name="adj" fmla="val 22758"/>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9"/>
          <p:cNvSpPr txBox="1">
            <a:spLocks noGrp="1"/>
          </p:cNvSpPr>
          <p:nvPr>
            <p:ph type="subTitle" idx="7"/>
          </p:nvPr>
        </p:nvSpPr>
        <p:spPr>
          <a:xfrm>
            <a:off x="5493575" y="2862413"/>
            <a:ext cx="1448400" cy="53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485" name="Google Shape;485;p49"/>
          <p:cNvSpPr txBox="1">
            <a:spLocks noGrp="1"/>
          </p:cNvSpPr>
          <p:nvPr>
            <p:ph type="body" idx="8"/>
          </p:nvPr>
        </p:nvSpPr>
        <p:spPr>
          <a:xfrm>
            <a:off x="5493575" y="3399113"/>
            <a:ext cx="1448400" cy="13710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sz="1100"/>
            </a:lvl1pPr>
            <a:lvl2pPr marL="914400" lvl="1" indent="-298450" algn="ctr">
              <a:spcBef>
                <a:spcPts val="0"/>
              </a:spcBef>
              <a:spcAft>
                <a:spcPts val="0"/>
              </a:spcAft>
              <a:buSzPts val="1100"/>
              <a:buChar char="○"/>
              <a:defRPr sz="1100"/>
            </a:lvl2pPr>
            <a:lvl3pPr marL="1371600" lvl="2" indent="-298450" algn="ctr">
              <a:spcBef>
                <a:spcPts val="0"/>
              </a:spcBef>
              <a:spcAft>
                <a:spcPts val="0"/>
              </a:spcAft>
              <a:buSzPts val="1100"/>
              <a:buChar char="■"/>
              <a:defRPr sz="1100"/>
            </a:lvl3pPr>
            <a:lvl4pPr marL="1828800" lvl="3" indent="-298450" algn="ctr">
              <a:spcBef>
                <a:spcPts val="0"/>
              </a:spcBef>
              <a:spcAft>
                <a:spcPts val="0"/>
              </a:spcAft>
              <a:buSzPts val="1100"/>
              <a:buChar char="●"/>
              <a:defRPr sz="1100"/>
            </a:lvl4pPr>
            <a:lvl5pPr marL="2286000" lvl="4" indent="-298450" algn="ctr">
              <a:spcBef>
                <a:spcPts val="0"/>
              </a:spcBef>
              <a:spcAft>
                <a:spcPts val="0"/>
              </a:spcAft>
              <a:buSzPts val="1100"/>
              <a:buChar char="○"/>
              <a:defRPr sz="1100"/>
            </a:lvl5pPr>
            <a:lvl6pPr marL="2743200" lvl="5" indent="-298450" algn="ctr">
              <a:spcBef>
                <a:spcPts val="0"/>
              </a:spcBef>
              <a:spcAft>
                <a:spcPts val="0"/>
              </a:spcAft>
              <a:buSzPts val="1100"/>
              <a:buChar char="■"/>
              <a:defRPr sz="1100"/>
            </a:lvl6pPr>
            <a:lvl7pPr marL="3200400" lvl="6" indent="-298450" algn="ctr">
              <a:spcBef>
                <a:spcPts val="0"/>
              </a:spcBef>
              <a:spcAft>
                <a:spcPts val="0"/>
              </a:spcAft>
              <a:buSzPts val="1100"/>
              <a:buChar char="●"/>
              <a:defRPr sz="1100"/>
            </a:lvl7pPr>
            <a:lvl8pPr marL="3657600" lvl="7" indent="-298450" algn="ctr">
              <a:spcBef>
                <a:spcPts val="0"/>
              </a:spcBef>
              <a:spcAft>
                <a:spcPts val="0"/>
              </a:spcAft>
              <a:buSzPts val="1100"/>
              <a:buChar char="○"/>
              <a:defRPr sz="1100"/>
            </a:lvl8pPr>
            <a:lvl9pPr marL="4114800" lvl="8" indent="-298450" algn="ctr">
              <a:spcBef>
                <a:spcPts val="0"/>
              </a:spcBef>
              <a:spcAft>
                <a:spcPts val="0"/>
              </a:spcAft>
              <a:buSzPts val="1100"/>
              <a:buChar char="■"/>
              <a:defRPr sz="1100"/>
            </a:lvl9pPr>
          </a:lstStyle>
          <a:p>
            <a:endParaRPr/>
          </a:p>
        </p:txBody>
      </p:sp>
      <p:sp>
        <p:nvSpPr>
          <p:cNvPr id="486" name="Google Shape;486;p49"/>
          <p:cNvSpPr txBox="1"/>
          <p:nvPr/>
        </p:nvSpPr>
        <p:spPr>
          <a:xfrm>
            <a:off x="5999072" y="2158882"/>
            <a:ext cx="437400" cy="4134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2400" b="1">
                <a:solidFill>
                  <a:schemeClr val="lt1"/>
                </a:solidFill>
                <a:latin typeface="Manrope"/>
                <a:ea typeface="Manrope"/>
                <a:cs typeface="Manrope"/>
                <a:sym typeface="Manrope"/>
              </a:rPr>
              <a:t>04</a:t>
            </a:r>
            <a:endParaRPr sz="2400" b="1">
              <a:solidFill>
                <a:schemeClr val="lt1"/>
              </a:solidFill>
              <a:latin typeface="Manrope"/>
              <a:ea typeface="Manrope"/>
              <a:cs typeface="Manrope"/>
              <a:sym typeface="Manrope"/>
            </a:endParaRPr>
          </a:p>
        </p:txBody>
      </p:sp>
      <p:sp>
        <p:nvSpPr>
          <p:cNvPr id="487" name="Google Shape;487;p49"/>
          <p:cNvSpPr/>
          <p:nvPr/>
        </p:nvSpPr>
        <p:spPr>
          <a:xfrm>
            <a:off x="7498589" y="1157112"/>
            <a:ext cx="712200" cy="712200"/>
          </a:xfrm>
          <a:prstGeom prst="roundRect">
            <a:avLst>
              <a:gd name="adj" fmla="val 22758"/>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9"/>
          <p:cNvSpPr txBox="1">
            <a:spLocks noGrp="1"/>
          </p:cNvSpPr>
          <p:nvPr>
            <p:ph type="subTitle" idx="9"/>
          </p:nvPr>
        </p:nvSpPr>
        <p:spPr>
          <a:xfrm>
            <a:off x="7130500" y="2010038"/>
            <a:ext cx="1448400" cy="53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gn="ctr">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489" name="Google Shape;489;p49"/>
          <p:cNvSpPr txBox="1">
            <a:spLocks noGrp="1"/>
          </p:cNvSpPr>
          <p:nvPr>
            <p:ph type="body" idx="13"/>
          </p:nvPr>
        </p:nvSpPr>
        <p:spPr>
          <a:xfrm>
            <a:off x="7130500" y="2546738"/>
            <a:ext cx="1448400" cy="13710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sz="1100"/>
            </a:lvl1pPr>
            <a:lvl2pPr marL="914400" lvl="1" indent="-298450" algn="ctr">
              <a:spcBef>
                <a:spcPts val="0"/>
              </a:spcBef>
              <a:spcAft>
                <a:spcPts val="0"/>
              </a:spcAft>
              <a:buSzPts val="1100"/>
              <a:buChar char="○"/>
              <a:defRPr sz="1100"/>
            </a:lvl2pPr>
            <a:lvl3pPr marL="1371600" lvl="2" indent="-298450" algn="ctr">
              <a:spcBef>
                <a:spcPts val="0"/>
              </a:spcBef>
              <a:spcAft>
                <a:spcPts val="0"/>
              </a:spcAft>
              <a:buSzPts val="1100"/>
              <a:buChar char="■"/>
              <a:defRPr sz="1100"/>
            </a:lvl3pPr>
            <a:lvl4pPr marL="1828800" lvl="3" indent="-298450" algn="ctr">
              <a:spcBef>
                <a:spcPts val="0"/>
              </a:spcBef>
              <a:spcAft>
                <a:spcPts val="0"/>
              </a:spcAft>
              <a:buSzPts val="1100"/>
              <a:buChar char="●"/>
              <a:defRPr sz="1100"/>
            </a:lvl4pPr>
            <a:lvl5pPr marL="2286000" lvl="4" indent="-298450" algn="ctr">
              <a:spcBef>
                <a:spcPts val="0"/>
              </a:spcBef>
              <a:spcAft>
                <a:spcPts val="0"/>
              </a:spcAft>
              <a:buSzPts val="1100"/>
              <a:buChar char="○"/>
              <a:defRPr sz="1100"/>
            </a:lvl5pPr>
            <a:lvl6pPr marL="2743200" lvl="5" indent="-298450" algn="ctr">
              <a:spcBef>
                <a:spcPts val="0"/>
              </a:spcBef>
              <a:spcAft>
                <a:spcPts val="0"/>
              </a:spcAft>
              <a:buSzPts val="1100"/>
              <a:buChar char="■"/>
              <a:defRPr sz="1100"/>
            </a:lvl6pPr>
            <a:lvl7pPr marL="3200400" lvl="6" indent="-298450" algn="ctr">
              <a:spcBef>
                <a:spcPts val="0"/>
              </a:spcBef>
              <a:spcAft>
                <a:spcPts val="0"/>
              </a:spcAft>
              <a:buSzPts val="1100"/>
              <a:buChar char="●"/>
              <a:defRPr sz="1100"/>
            </a:lvl7pPr>
            <a:lvl8pPr marL="3657600" lvl="7" indent="-298450" algn="ctr">
              <a:spcBef>
                <a:spcPts val="0"/>
              </a:spcBef>
              <a:spcAft>
                <a:spcPts val="0"/>
              </a:spcAft>
              <a:buSzPts val="1100"/>
              <a:buChar char="○"/>
              <a:defRPr sz="1100"/>
            </a:lvl8pPr>
            <a:lvl9pPr marL="4114800" lvl="8" indent="-298450" algn="ctr">
              <a:spcBef>
                <a:spcPts val="0"/>
              </a:spcBef>
              <a:spcAft>
                <a:spcPts val="0"/>
              </a:spcAft>
              <a:buSzPts val="1100"/>
              <a:buChar char="■"/>
              <a:defRPr sz="1100"/>
            </a:lvl9pPr>
          </a:lstStyle>
          <a:p>
            <a:endParaRPr/>
          </a:p>
        </p:txBody>
      </p:sp>
      <p:sp>
        <p:nvSpPr>
          <p:cNvPr id="490" name="Google Shape;490;p49"/>
          <p:cNvSpPr txBox="1"/>
          <p:nvPr/>
        </p:nvSpPr>
        <p:spPr>
          <a:xfrm>
            <a:off x="7635997" y="1306507"/>
            <a:ext cx="437400" cy="4134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2400" b="1">
                <a:solidFill>
                  <a:schemeClr val="lt1"/>
                </a:solidFill>
                <a:latin typeface="Manrope"/>
                <a:ea typeface="Manrope"/>
                <a:cs typeface="Manrope"/>
                <a:sym typeface="Manrope"/>
              </a:rPr>
              <a:t>05</a:t>
            </a:r>
            <a:endParaRPr sz="2400" b="1">
              <a:solidFill>
                <a:schemeClr val="lt1"/>
              </a:solidFill>
              <a:latin typeface="Manrope"/>
              <a:ea typeface="Manrope"/>
              <a:cs typeface="Manrope"/>
              <a:sym typeface="Manrope"/>
            </a:endParaRPr>
          </a:p>
        </p:txBody>
      </p:sp>
      <p:sp>
        <p:nvSpPr>
          <p:cNvPr id="491" name="Google Shape;491;p49"/>
          <p:cNvSpPr txBox="1">
            <a:spLocks noGrp="1"/>
          </p:cNvSpPr>
          <p:nvPr>
            <p:ph type="title"/>
          </p:nvPr>
        </p:nvSpPr>
        <p:spPr>
          <a:xfrm>
            <a:off x="363150" y="326475"/>
            <a:ext cx="8417700" cy="5472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5 Agenda slide - v3">
  <p:cSld name="CUSTOM_24">
    <p:spTree>
      <p:nvGrpSpPr>
        <p:cNvPr id="1" name="Shape 492"/>
        <p:cNvGrpSpPr/>
        <p:nvPr/>
      </p:nvGrpSpPr>
      <p:grpSpPr>
        <a:xfrm>
          <a:off x="0" y="0"/>
          <a:ext cx="0" cy="0"/>
          <a:chOff x="0" y="0"/>
          <a:chExt cx="0" cy="0"/>
        </a:xfrm>
      </p:grpSpPr>
      <p:sp>
        <p:nvSpPr>
          <p:cNvPr id="493" name="Google Shape;493;p50"/>
          <p:cNvSpPr/>
          <p:nvPr/>
        </p:nvSpPr>
        <p:spPr>
          <a:xfrm>
            <a:off x="350333" y="797288"/>
            <a:ext cx="2379000" cy="1623000"/>
          </a:xfrm>
          <a:prstGeom prst="roundRect">
            <a:avLst>
              <a:gd name="adj" fmla="val 747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0"/>
          <p:cNvSpPr/>
          <p:nvPr/>
        </p:nvSpPr>
        <p:spPr>
          <a:xfrm>
            <a:off x="1951890" y="462063"/>
            <a:ext cx="610500" cy="610500"/>
          </a:xfrm>
          <a:prstGeom prst="roundRect">
            <a:avLst>
              <a:gd name="adj" fmla="val 22758"/>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0"/>
          <p:cNvSpPr txBox="1"/>
          <p:nvPr/>
        </p:nvSpPr>
        <p:spPr>
          <a:xfrm>
            <a:off x="2069677" y="590125"/>
            <a:ext cx="375000" cy="3543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800" b="1">
                <a:solidFill>
                  <a:schemeClr val="lt1"/>
                </a:solidFill>
                <a:latin typeface="Manrope"/>
                <a:ea typeface="Manrope"/>
                <a:cs typeface="Manrope"/>
                <a:sym typeface="Manrope"/>
              </a:rPr>
              <a:t>01</a:t>
            </a:r>
            <a:endParaRPr sz="1800" b="1">
              <a:solidFill>
                <a:schemeClr val="lt1"/>
              </a:solidFill>
              <a:latin typeface="Manrope"/>
              <a:ea typeface="Manrope"/>
              <a:cs typeface="Manrope"/>
              <a:sym typeface="Manrope"/>
            </a:endParaRPr>
          </a:p>
        </p:txBody>
      </p:sp>
      <p:sp>
        <p:nvSpPr>
          <p:cNvPr id="496" name="Google Shape;496;p50"/>
          <p:cNvSpPr txBox="1">
            <a:spLocks noGrp="1"/>
          </p:cNvSpPr>
          <p:nvPr>
            <p:ph type="subTitle" idx="1"/>
          </p:nvPr>
        </p:nvSpPr>
        <p:spPr>
          <a:xfrm>
            <a:off x="442901" y="1112008"/>
            <a:ext cx="2077800" cy="514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497" name="Google Shape;497;p50"/>
          <p:cNvSpPr txBox="1">
            <a:spLocks noGrp="1"/>
          </p:cNvSpPr>
          <p:nvPr>
            <p:ph type="body" idx="2"/>
          </p:nvPr>
        </p:nvSpPr>
        <p:spPr>
          <a:xfrm>
            <a:off x="442901" y="1665714"/>
            <a:ext cx="2077800" cy="610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498" name="Google Shape;498;p50"/>
          <p:cNvSpPr/>
          <p:nvPr/>
        </p:nvSpPr>
        <p:spPr>
          <a:xfrm>
            <a:off x="3056318" y="797288"/>
            <a:ext cx="2379000" cy="1623000"/>
          </a:xfrm>
          <a:prstGeom prst="roundRect">
            <a:avLst>
              <a:gd name="adj" fmla="val 7462"/>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0"/>
          <p:cNvSpPr/>
          <p:nvPr/>
        </p:nvSpPr>
        <p:spPr>
          <a:xfrm>
            <a:off x="4657875" y="462063"/>
            <a:ext cx="610500" cy="610500"/>
          </a:xfrm>
          <a:prstGeom prst="roundRect">
            <a:avLst>
              <a:gd name="adj" fmla="val 22758"/>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0"/>
          <p:cNvSpPr txBox="1"/>
          <p:nvPr/>
        </p:nvSpPr>
        <p:spPr>
          <a:xfrm>
            <a:off x="4775662" y="590125"/>
            <a:ext cx="375000" cy="3543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800" b="1">
                <a:solidFill>
                  <a:schemeClr val="lt1"/>
                </a:solidFill>
                <a:latin typeface="Manrope"/>
                <a:ea typeface="Manrope"/>
                <a:cs typeface="Manrope"/>
                <a:sym typeface="Manrope"/>
              </a:rPr>
              <a:t>02</a:t>
            </a:r>
            <a:endParaRPr sz="1800" b="1">
              <a:solidFill>
                <a:schemeClr val="lt1"/>
              </a:solidFill>
              <a:latin typeface="Manrope"/>
              <a:ea typeface="Manrope"/>
              <a:cs typeface="Manrope"/>
              <a:sym typeface="Manrope"/>
            </a:endParaRPr>
          </a:p>
        </p:txBody>
      </p:sp>
      <p:sp>
        <p:nvSpPr>
          <p:cNvPr id="501" name="Google Shape;501;p50"/>
          <p:cNvSpPr txBox="1">
            <a:spLocks noGrp="1"/>
          </p:cNvSpPr>
          <p:nvPr>
            <p:ph type="subTitle" idx="3"/>
          </p:nvPr>
        </p:nvSpPr>
        <p:spPr>
          <a:xfrm>
            <a:off x="3148886" y="1112008"/>
            <a:ext cx="2077800" cy="514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502" name="Google Shape;502;p50"/>
          <p:cNvSpPr txBox="1">
            <a:spLocks noGrp="1"/>
          </p:cNvSpPr>
          <p:nvPr>
            <p:ph type="body" idx="4"/>
          </p:nvPr>
        </p:nvSpPr>
        <p:spPr>
          <a:xfrm>
            <a:off x="3148886" y="1665714"/>
            <a:ext cx="2077800" cy="610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503" name="Google Shape;503;p50"/>
          <p:cNvSpPr/>
          <p:nvPr/>
        </p:nvSpPr>
        <p:spPr>
          <a:xfrm>
            <a:off x="5762303" y="797288"/>
            <a:ext cx="2379000" cy="1623000"/>
          </a:xfrm>
          <a:prstGeom prst="roundRect">
            <a:avLst>
              <a:gd name="adj" fmla="val 6951"/>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0"/>
          <p:cNvSpPr/>
          <p:nvPr/>
        </p:nvSpPr>
        <p:spPr>
          <a:xfrm>
            <a:off x="7363860" y="462063"/>
            <a:ext cx="610500" cy="610500"/>
          </a:xfrm>
          <a:prstGeom prst="roundRect">
            <a:avLst>
              <a:gd name="adj" fmla="val 22758"/>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0"/>
          <p:cNvSpPr txBox="1"/>
          <p:nvPr/>
        </p:nvSpPr>
        <p:spPr>
          <a:xfrm>
            <a:off x="7481647" y="590125"/>
            <a:ext cx="375000" cy="3543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800" b="1">
                <a:solidFill>
                  <a:schemeClr val="lt1"/>
                </a:solidFill>
                <a:latin typeface="Manrope"/>
                <a:ea typeface="Manrope"/>
                <a:cs typeface="Manrope"/>
                <a:sym typeface="Manrope"/>
              </a:rPr>
              <a:t>03</a:t>
            </a:r>
            <a:endParaRPr sz="1800" b="1">
              <a:solidFill>
                <a:schemeClr val="lt1"/>
              </a:solidFill>
              <a:latin typeface="Manrope"/>
              <a:ea typeface="Manrope"/>
              <a:cs typeface="Manrope"/>
              <a:sym typeface="Manrope"/>
            </a:endParaRPr>
          </a:p>
        </p:txBody>
      </p:sp>
      <p:sp>
        <p:nvSpPr>
          <p:cNvPr id="506" name="Google Shape;506;p50"/>
          <p:cNvSpPr txBox="1">
            <a:spLocks noGrp="1"/>
          </p:cNvSpPr>
          <p:nvPr>
            <p:ph type="subTitle" idx="5"/>
          </p:nvPr>
        </p:nvSpPr>
        <p:spPr>
          <a:xfrm>
            <a:off x="5854871" y="1112008"/>
            <a:ext cx="2077800" cy="514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507" name="Google Shape;507;p50"/>
          <p:cNvSpPr txBox="1">
            <a:spLocks noGrp="1"/>
          </p:cNvSpPr>
          <p:nvPr>
            <p:ph type="body" idx="6"/>
          </p:nvPr>
        </p:nvSpPr>
        <p:spPr>
          <a:xfrm>
            <a:off x="5854871" y="1665714"/>
            <a:ext cx="2077800" cy="610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508" name="Google Shape;508;p50"/>
          <p:cNvSpPr/>
          <p:nvPr/>
        </p:nvSpPr>
        <p:spPr>
          <a:xfrm>
            <a:off x="3605538" y="3058436"/>
            <a:ext cx="2379000" cy="1623000"/>
          </a:xfrm>
          <a:prstGeom prst="roundRect">
            <a:avLst>
              <a:gd name="adj" fmla="val 6898"/>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0"/>
          <p:cNvSpPr/>
          <p:nvPr/>
        </p:nvSpPr>
        <p:spPr>
          <a:xfrm>
            <a:off x="5207095" y="2723211"/>
            <a:ext cx="610500" cy="610500"/>
          </a:xfrm>
          <a:prstGeom prst="roundRect">
            <a:avLst>
              <a:gd name="adj" fmla="val 22758"/>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0"/>
          <p:cNvSpPr txBox="1"/>
          <p:nvPr/>
        </p:nvSpPr>
        <p:spPr>
          <a:xfrm>
            <a:off x="5324882" y="2851274"/>
            <a:ext cx="375000" cy="3543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800" b="1">
                <a:solidFill>
                  <a:schemeClr val="lt1"/>
                </a:solidFill>
                <a:latin typeface="Manrope"/>
                <a:ea typeface="Manrope"/>
                <a:cs typeface="Manrope"/>
                <a:sym typeface="Manrope"/>
              </a:rPr>
              <a:t>04</a:t>
            </a:r>
            <a:endParaRPr sz="1800" b="1">
              <a:solidFill>
                <a:schemeClr val="lt1"/>
              </a:solidFill>
              <a:latin typeface="Manrope"/>
              <a:ea typeface="Manrope"/>
              <a:cs typeface="Manrope"/>
              <a:sym typeface="Manrope"/>
            </a:endParaRPr>
          </a:p>
        </p:txBody>
      </p:sp>
      <p:sp>
        <p:nvSpPr>
          <p:cNvPr id="511" name="Google Shape;511;p50"/>
          <p:cNvSpPr txBox="1">
            <a:spLocks noGrp="1"/>
          </p:cNvSpPr>
          <p:nvPr>
            <p:ph type="subTitle" idx="7"/>
          </p:nvPr>
        </p:nvSpPr>
        <p:spPr>
          <a:xfrm>
            <a:off x="3698106" y="3373156"/>
            <a:ext cx="2077800" cy="514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512" name="Google Shape;512;p50"/>
          <p:cNvSpPr txBox="1">
            <a:spLocks noGrp="1"/>
          </p:cNvSpPr>
          <p:nvPr>
            <p:ph type="body" idx="8"/>
          </p:nvPr>
        </p:nvSpPr>
        <p:spPr>
          <a:xfrm>
            <a:off x="3698106" y="3926862"/>
            <a:ext cx="2077800" cy="610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513" name="Google Shape;513;p50"/>
          <p:cNvSpPr/>
          <p:nvPr/>
        </p:nvSpPr>
        <p:spPr>
          <a:xfrm>
            <a:off x="6414663" y="3058436"/>
            <a:ext cx="2379000" cy="1623000"/>
          </a:xfrm>
          <a:prstGeom prst="roundRect">
            <a:avLst>
              <a:gd name="adj" fmla="val 7925"/>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0"/>
          <p:cNvSpPr/>
          <p:nvPr/>
        </p:nvSpPr>
        <p:spPr>
          <a:xfrm>
            <a:off x="8016220" y="2723211"/>
            <a:ext cx="610500" cy="610500"/>
          </a:xfrm>
          <a:prstGeom prst="roundRect">
            <a:avLst>
              <a:gd name="adj" fmla="val 22758"/>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0"/>
          <p:cNvSpPr txBox="1"/>
          <p:nvPr/>
        </p:nvSpPr>
        <p:spPr>
          <a:xfrm>
            <a:off x="8134007" y="2851274"/>
            <a:ext cx="375000" cy="354300"/>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800" b="1">
                <a:solidFill>
                  <a:schemeClr val="lt1"/>
                </a:solidFill>
                <a:latin typeface="Manrope"/>
                <a:ea typeface="Manrope"/>
                <a:cs typeface="Manrope"/>
                <a:sym typeface="Manrope"/>
              </a:rPr>
              <a:t>05</a:t>
            </a:r>
            <a:endParaRPr sz="1800" b="1">
              <a:solidFill>
                <a:schemeClr val="lt1"/>
              </a:solidFill>
              <a:latin typeface="Manrope"/>
              <a:ea typeface="Manrope"/>
              <a:cs typeface="Manrope"/>
              <a:sym typeface="Manrope"/>
            </a:endParaRPr>
          </a:p>
        </p:txBody>
      </p:sp>
      <p:sp>
        <p:nvSpPr>
          <p:cNvPr id="516" name="Google Shape;516;p50"/>
          <p:cNvSpPr txBox="1">
            <a:spLocks noGrp="1"/>
          </p:cNvSpPr>
          <p:nvPr>
            <p:ph type="subTitle" idx="9"/>
          </p:nvPr>
        </p:nvSpPr>
        <p:spPr>
          <a:xfrm>
            <a:off x="6507231" y="3373156"/>
            <a:ext cx="2077800" cy="514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Figtree SemiBold"/>
              <a:buNone/>
              <a:defRPr sz="1400">
                <a:solidFill>
                  <a:schemeClr val="dk1"/>
                </a:solidFill>
                <a:latin typeface="Figtree SemiBold"/>
                <a:ea typeface="Figtree SemiBold"/>
                <a:cs typeface="Figtree SemiBold"/>
                <a:sym typeface="Figtree SemiBold"/>
              </a:defRPr>
            </a:lvl1pPr>
            <a:lvl2pPr lvl="1">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2pPr>
            <a:lvl3pPr lvl="2">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3pPr>
            <a:lvl4pPr lvl="3">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4pPr>
            <a:lvl5pPr lvl="4">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5pPr>
            <a:lvl6pPr lvl="5">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6pPr>
            <a:lvl7pPr lvl="6">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7pPr>
            <a:lvl8pPr lvl="7">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8pPr>
            <a:lvl9pPr lvl="8">
              <a:lnSpc>
                <a:spcPct val="100000"/>
              </a:lnSpc>
              <a:spcBef>
                <a:spcPts val="0"/>
              </a:spcBef>
              <a:spcAft>
                <a:spcPts val="0"/>
              </a:spcAft>
              <a:buClr>
                <a:schemeClr val="dk1"/>
              </a:buClr>
              <a:buSzPts val="1400"/>
              <a:buFont typeface="Figtree SemiBold"/>
              <a:buNone/>
              <a:defRPr>
                <a:solidFill>
                  <a:schemeClr val="dk1"/>
                </a:solidFill>
                <a:latin typeface="Figtree SemiBold"/>
                <a:ea typeface="Figtree SemiBold"/>
                <a:cs typeface="Figtree SemiBold"/>
                <a:sym typeface="Figtree SemiBold"/>
              </a:defRPr>
            </a:lvl9pPr>
          </a:lstStyle>
          <a:p>
            <a:endParaRPr/>
          </a:p>
        </p:txBody>
      </p:sp>
      <p:sp>
        <p:nvSpPr>
          <p:cNvPr id="517" name="Google Shape;517;p50"/>
          <p:cNvSpPr txBox="1">
            <a:spLocks noGrp="1"/>
          </p:cNvSpPr>
          <p:nvPr>
            <p:ph type="body" idx="13"/>
          </p:nvPr>
        </p:nvSpPr>
        <p:spPr>
          <a:xfrm>
            <a:off x="6507231" y="3926862"/>
            <a:ext cx="2077800" cy="610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518" name="Google Shape;518;p50"/>
          <p:cNvSpPr txBox="1">
            <a:spLocks noGrp="1"/>
          </p:cNvSpPr>
          <p:nvPr>
            <p:ph type="title"/>
          </p:nvPr>
        </p:nvSpPr>
        <p:spPr>
          <a:xfrm>
            <a:off x="350325" y="3058438"/>
            <a:ext cx="3031500" cy="5658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47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000"/>
              <a:buFont typeface="Figtree ExtraBold"/>
              <a:buNone/>
              <a:defRPr sz="2000">
                <a:solidFill>
                  <a:schemeClr val="dk1"/>
                </a:solidFill>
                <a:latin typeface="Figtree ExtraBold"/>
                <a:ea typeface="Figtree ExtraBold"/>
                <a:cs typeface="Figtree ExtraBold"/>
                <a:sym typeface="Figtree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Figtree"/>
              <a:buChar char="●"/>
              <a:defRPr sz="1800">
                <a:solidFill>
                  <a:schemeClr val="dk2"/>
                </a:solidFill>
                <a:latin typeface="Figtree"/>
                <a:ea typeface="Figtree"/>
                <a:cs typeface="Figtree"/>
                <a:sym typeface="Figtree"/>
              </a:defRPr>
            </a:lvl1pPr>
            <a:lvl2pPr marL="914400" lvl="1" indent="-317500">
              <a:lnSpc>
                <a:spcPct val="115000"/>
              </a:lnSpc>
              <a:spcBef>
                <a:spcPts val="0"/>
              </a:spcBef>
              <a:spcAft>
                <a:spcPts val="0"/>
              </a:spcAft>
              <a:buClr>
                <a:schemeClr val="dk2"/>
              </a:buClr>
              <a:buSzPts val="1400"/>
              <a:buFont typeface="Figtree"/>
              <a:buChar char="○"/>
              <a:defRPr>
                <a:solidFill>
                  <a:schemeClr val="dk2"/>
                </a:solidFill>
                <a:latin typeface="Figtree"/>
                <a:ea typeface="Figtree"/>
                <a:cs typeface="Figtree"/>
                <a:sym typeface="Figtree"/>
              </a:defRPr>
            </a:lvl2pPr>
            <a:lvl3pPr marL="1371600" lvl="2" indent="-317500">
              <a:lnSpc>
                <a:spcPct val="115000"/>
              </a:lnSpc>
              <a:spcBef>
                <a:spcPts val="0"/>
              </a:spcBef>
              <a:spcAft>
                <a:spcPts val="0"/>
              </a:spcAft>
              <a:buClr>
                <a:schemeClr val="dk2"/>
              </a:buClr>
              <a:buSzPts val="1400"/>
              <a:buFont typeface="Figtree"/>
              <a:buChar char="■"/>
              <a:defRPr>
                <a:solidFill>
                  <a:schemeClr val="dk2"/>
                </a:solidFill>
                <a:latin typeface="Figtree"/>
                <a:ea typeface="Figtree"/>
                <a:cs typeface="Figtree"/>
                <a:sym typeface="Figtree"/>
              </a:defRPr>
            </a:lvl3pPr>
            <a:lvl4pPr marL="1828800" lvl="3" indent="-317500">
              <a:lnSpc>
                <a:spcPct val="115000"/>
              </a:lnSpc>
              <a:spcBef>
                <a:spcPts val="0"/>
              </a:spcBef>
              <a:spcAft>
                <a:spcPts val="0"/>
              </a:spcAft>
              <a:buClr>
                <a:schemeClr val="dk2"/>
              </a:buClr>
              <a:buSzPts val="1400"/>
              <a:buFont typeface="Figtree"/>
              <a:buChar char="●"/>
              <a:defRPr>
                <a:solidFill>
                  <a:schemeClr val="dk2"/>
                </a:solidFill>
                <a:latin typeface="Figtree"/>
                <a:ea typeface="Figtree"/>
                <a:cs typeface="Figtree"/>
                <a:sym typeface="Figtree"/>
              </a:defRPr>
            </a:lvl4pPr>
            <a:lvl5pPr marL="2286000" lvl="4" indent="-317500">
              <a:lnSpc>
                <a:spcPct val="115000"/>
              </a:lnSpc>
              <a:spcBef>
                <a:spcPts val="0"/>
              </a:spcBef>
              <a:spcAft>
                <a:spcPts val="0"/>
              </a:spcAft>
              <a:buClr>
                <a:schemeClr val="dk2"/>
              </a:buClr>
              <a:buSzPts val="1400"/>
              <a:buFont typeface="Figtree"/>
              <a:buChar char="○"/>
              <a:defRPr>
                <a:solidFill>
                  <a:schemeClr val="dk2"/>
                </a:solidFill>
                <a:latin typeface="Figtree"/>
                <a:ea typeface="Figtree"/>
                <a:cs typeface="Figtree"/>
                <a:sym typeface="Figtree"/>
              </a:defRPr>
            </a:lvl5pPr>
            <a:lvl6pPr marL="2743200" lvl="5" indent="-317500">
              <a:lnSpc>
                <a:spcPct val="115000"/>
              </a:lnSpc>
              <a:spcBef>
                <a:spcPts val="0"/>
              </a:spcBef>
              <a:spcAft>
                <a:spcPts val="0"/>
              </a:spcAft>
              <a:buClr>
                <a:schemeClr val="dk2"/>
              </a:buClr>
              <a:buSzPts val="1400"/>
              <a:buFont typeface="Figtree"/>
              <a:buChar char="■"/>
              <a:defRPr>
                <a:solidFill>
                  <a:schemeClr val="dk2"/>
                </a:solidFill>
                <a:latin typeface="Figtree"/>
                <a:ea typeface="Figtree"/>
                <a:cs typeface="Figtree"/>
                <a:sym typeface="Figtree"/>
              </a:defRPr>
            </a:lvl6pPr>
            <a:lvl7pPr marL="3200400" lvl="6" indent="-317500">
              <a:lnSpc>
                <a:spcPct val="115000"/>
              </a:lnSpc>
              <a:spcBef>
                <a:spcPts val="0"/>
              </a:spcBef>
              <a:spcAft>
                <a:spcPts val="0"/>
              </a:spcAft>
              <a:buClr>
                <a:schemeClr val="dk2"/>
              </a:buClr>
              <a:buSzPts val="1400"/>
              <a:buFont typeface="Figtree"/>
              <a:buChar char="●"/>
              <a:defRPr>
                <a:solidFill>
                  <a:schemeClr val="dk2"/>
                </a:solidFill>
                <a:latin typeface="Figtree"/>
                <a:ea typeface="Figtree"/>
                <a:cs typeface="Figtree"/>
                <a:sym typeface="Figtree"/>
              </a:defRPr>
            </a:lvl7pPr>
            <a:lvl8pPr marL="3657600" lvl="7" indent="-317500">
              <a:lnSpc>
                <a:spcPct val="115000"/>
              </a:lnSpc>
              <a:spcBef>
                <a:spcPts val="0"/>
              </a:spcBef>
              <a:spcAft>
                <a:spcPts val="0"/>
              </a:spcAft>
              <a:buClr>
                <a:schemeClr val="dk2"/>
              </a:buClr>
              <a:buSzPts val="1400"/>
              <a:buFont typeface="Figtree"/>
              <a:buChar char="○"/>
              <a:defRPr>
                <a:solidFill>
                  <a:schemeClr val="dk2"/>
                </a:solidFill>
                <a:latin typeface="Figtree"/>
                <a:ea typeface="Figtree"/>
                <a:cs typeface="Figtree"/>
                <a:sym typeface="Figtree"/>
              </a:defRPr>
            </a:lvl8pPr>
            <a:lvl9pPr marL="4114800" lvl="8" indent="-317500">
              <a:lnSpc>
                <a:spcPct val="115000"/>
              </a:lnSpc>
              <a:spcBef>
                <a:spcPts val="0"/>
              </a:spcBef>
              <a:spcAft>
                <a:spcPts val="0"/>
              </a:spcAft>
              <a:buClr>
                <a:schemeClr val="dk2"/>
              </a:buClr>
              <a:buSzPts val="1400"/>
              <a:buFont typeface="Figtree"/>
              <a:buChar char="■"/>
              <a:defRPr>
                <a:solidFill>
                  <a:schemeClr val="dk2"/>
                </a:solidFill>
                <a:latin typeface="Figtree"/>
                <a:ea typeface="Figtree"/>
                <a:cs typeface="Figtree"/>
                <a:sym typeface="Figtree"/>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0.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3.jp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1"/>
          <p:cNvSpPr txBox="1">
            <a:spLocks noGrp="1"/>
          </p:cNvSpPr>
          <p:nvPr>
            <p:ph type="title"/>
          </p:nvPr>
        </p:nvSpPr>
        <p:spPr>
          <a:xfrm>
            <a:off x="417500" y="800225"/>
            <a:ext cx="6604200" cy="6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Smart Home Automation and Security System with Human Detection</a:t>
            </a:r>
            <a:endParaRPr/>
          </a:p>
        </p:txBody>
      </p:sp>
      <p:sp>
        <p:nvSpPr>
          <p:cNvPr id="524" name="Google Shape;524;p51"/>
          <p:cNvSpPr/>
          <p:nvPr/>
        </p:nvSpPr>
        <p:spPr>
          <a:xfrm>
            <a:off x="4620100" y="2611175"/>
            <a:ext cx="3579000" cy="2337900"/>
          </a:xfrm>
          <a:prstGeom prst="round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525" name="Google Shape;525;p51"/>
          <p:cNvSpPr txBox="1"/>
          <p:nvPr/>
        </p:nvSpPr>
        <p:spPr>
          <a:xfrm>
            <a:off x="4754800" y="3034525"/>
            <a:ext cx="39813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i="1">
                <a:solidFill>
                  <a:srgbClr val="134D57"/>
                </a:solidFill>
                <a:latin typeface="Figtree"/>
                <a:ea typeface="Figtree"/>
                <a:cs typeface="Figtree"/>
                <a:sym typeface="Figtree"/>
              </a:rPr>
              <a:t>Jerin Romijah Tuli</a:t>
            </a:r>
            <a:endParaRPr sz="1800" b="1" i="1">
              <a:solidFill>
                <a:srgbClr val="134D57"/>
              </a:solidFill>
              <a:latin typeface="Figtree"/>
              <a:ea typeface="Figtree"/>
              <a:cs typeface="Figtree"/>
              <a:sym typeface="Figtree"/>
            </a:endParaRPr>
          </a:p>
          <a:p>
            <a:pPr marL="0" lvl="0" indent="0" algn="l" rtl="0">
              <a:spcBef>
                <a:spcPts val="0"/>
              </a:spcBef>
              <a:spcAft>
                <a:spcPts val="0"/>
              </a:spcAft>
              <a:buNone/>
            </a:pPr>
            <a:endParaRPr sz="1800" b="1" i="1">
              <a:solidFill>
                <a:srgbClr val="134D57"/>
              </a:solidFill>
              <a:latin typeface="Figtree"/>
              <a:ea typeface="Figtree"/>
              <a:cs typeface="Figtree"/>
              <a:sym typeface="Figtree"/>
            </a:endParaRPr>
          </a:p>
          <a:p>
            <a:pPr marL="0" lvl="0" indent="0" algn="l" rtl="0">
              <a:spcBef>
                <a:spcPts val="0"/>
              </a:spcBef>
              <a:spcAft>
                <a:spcPts val="0"/>
              </a:spcAft>
              <a:buNone/>
            </a:pPr>
            <a:r>
              <a:rPr lang="en" sz="1800" b="1" i="1">
                <a:solidFill>
                  <a:srgbClr val="134D57"/>
                </a:solidFill>
                <a:latin typeface="Figtree"/>
                <a:ea typeface="Figtree"/>
                <a:cs typeface="Figtree"/>
                <a:sym typeface="Figtree"/>
              </a:rPr>
              <a:t>Roll:</a:t>
            </a:r>
            <a:r>
              <a:rPr lang="en" sz="1800" b="1" i="1">
                <a:solidFill>
                  <a:schemeClr val="dk2"/>
                </a:solidFill>
                <a:latin typeface="Figtree"/>
                <a:ea typeface="Figtree"/>
                <a:cs typeface="Figtree"/>
                <a:sym typeface="Figtree"/>
              </a:rPr>
              <a:t> 2003056</a:t>
            </a:r>
            <a:endParaRPr sz="1800" b="1" i="1">
              <a:solidFill>
                <a:schemeClr val="dk2"/>
              </a:solidFill>
              <a:latin typeface="Figtree"/>
              <a:ea typeface="Figtree"/>
              <a:cs typeface="Figtree"/>
              <a:sym typeface="Figtree"/>
            </a:endParaRPr>
          </a:p>
          <a:p>
            <a:pPr marL="0" lvl="0" indent="0" algn="l" rtl="0">
              <a:spcBef>
                <a:spcPts val="0"/>
              </a:spcBef>
              <a:spcAft>
                <a:spcPts val="0"/>
              </a:spcAft>
              <a:buNone/>
            </a:pPr>
            <a:r>
              <a:rPr lang="en" sz="1800" b="1" i="1">
                <a:solidFill>
                  <a:srgbClr val="134D57"/>
                </a:solidFill>
                <a:latin typeface="Figtree"/>
                <a:ea typeface="Figtree"/>
                <a:cs typeface="Figtree"/>
                <a:sym typeface="Figtree"/>
              </a:rPr>
              <a:t>Section:</a:t>
            </a:r>
            <a:r>
              <a:rPr lang="en" sz="1800" b="1" i="1">
                <a:solidFill>
                  <a:schemeClr val="dk2"/>
                </a:solidFill>
                <a:latin typeface="Figtree"/>
                <a:ea typeface="Figtree"/>
                <a:cs typeface="Figtree"/>
                <a:sym typeface="Figtree"/>
              </a:rPr>
              <a:t> A</a:t>
            </a:r>
            <a:endParaRPr sz="1800" b="1" i="1">
              <a:solidFill>
                <a:schemeClr val="dk2"/>
              </a:solidFill>
              <a:latin typeface="Figtree"/>
              <a:ea typeface="Figtree"/>
              <a:cs typeface="Figtree"/>
              <a:sym typeface="Figtree"/>
            </a:endParaRPr>
          </a:p>
          <a:p>
            <a:pPr marL="0" lvl="0" indent="0" algn="l" rtl="0">
              <a:spcBef>
                <a:spcPts val="0"/>
              </a:spcBef>
              <a:spcAft>
                <a:spcPts val="0"/>
              </a:spcAft>
              <a:buNone/>
            </a:pPr>
            <a:endParaRPr sz="1800" b="1" i="1">
              <a:solidFill>
                <a:schemeClr val="dk2"/>
              </a:solidFill>
              <a:latin typeface="Figtree"/>
              <a:ea typeface="Figtree"/>
              <a:cs typeface="Figtree"/>
              <a:sym typeface="Figtree"/>
            </a:endParaRPr>
          </a:p>
          <a:p>
            <a:pPr marL="0" lvl="0" indent="0" algn="l" rtl="0">
              <a:spcBef>
                <a:spcPts val="0"/>
              </a:spcBef>
              <a:spcAft>
                <a:spcPts val="0"/>
              </a:spcAft>
              <a:buNone/>
            </a:pPr>
            <a:r>
              <a:rPr lang="en" sz="1800" b="1" i="1">
                <a:solidFill>
                  <a:schemeClr val="dk2"/>
                </a:solidFill>
                <a:latin typeface="Figtree"/>
                <a:ea typeface="Figtree"/>
                <a:cs typeface="Figtree"/>
                <a:sym typeface="Figtree"/>
              </a:rPr>
              <a:t>Department of CSE</a:t>
            </a:r>
            <a:endParaRPr sz="1800" b="1" i="1">
              <a:solidFill>
                <a:schemeClr val="dk2"/>
              </a:solidFill>
              <a:latin typeface="Figtree"/>
              <a:ea typeface="Figtree"/>
              <a:cs typeface="Figtree"/>
              <a:sym typeface="Figtree"/>
            </a:endParaRPr>
          </a:p>
          <a:p>
            <a:pPr marL="0" lvl="0" indent="0" algn="l" rtl="0">
              <a:spcBef>
                <a:spcPts val="0"/>
              </a:spcBef>
              <a:spcAft>
                <a:spcPts val="0"/>
              </a:spcAft>
              <a:buNone/>
            </a:pPr>
            <a:endParaRPr sz="1800" b="1" i="1">
              <a:solidFill>
                <a:schemeClr val="dk2"/>
              </a:solidFill>
              <a:latin typeface="Figtree"/>
              <a:ea typeface="Figtree"/>
              <a:cs typeface="Figtree"/>
              <a:sym typeface="Figtree"/>
            </a:endParaRPr>
          </a:p>
        </p:txBody>
      </p:sp>
    </p:spTree>
  </p:cSld>
  <p:clrMapOvr>
    <a:masterClrMapping/>
  </p:clrMapOvr>
  <mc:AlternateContent xmlns:mc="http://schemas.openxmlformats.org/markup-compatibility/2006">
    <mc:Choice xmlns:p14="http://schemas.microsoft.com/office/powerpoint/2010/main" Requires="p14">
      <p:transition spd="slow" p14:dur="2000" advTm="29799"/>
    </mc:Choice>
    <mc:Fallback>
      <p:transition spd="slow" advTm="2979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0"/>
          <p:cNvSpPr txBox="1">
            <a:spLocks noGrp="1"/>
          </p:cNvSpPr>
          <p:nvPr>
            <p:ph type="ctrTitle"/>
          </p:nvPr>
        </p:nvSpPr>
        <p:spPr>
          <a:xfrm>
            <a:off x="5306400" y="293775"/>
            <a:ext cx="36504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Password Entry and Authentication Process</a:t>
            </a:r>
            <a:endParaRPr/>
          </a:p>
        </p:txBody>
      </p:sp>
      <p:sp>
        <p:nvSpPr>
          <p:cNvPr id="592" name="Google Shape;592;p60"/>
          <p:cNvSpPr txBox="1"/>
          <p:nvPr/>
        </p:nvSpPr>
        <p:spPr>
          <a:xfrm>
            <a:off x="5444100" y="1437400"/>
            <a:ext cx="3611400" cy="403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34D57"/>
                </a:solidFill>
                <a:latin typeface="Figtree"/>
                <a:ea typeface="Figtree"/>
                <a:cs typeface="Figtree"/>
                <a:sym typeface="Figtree"/>
              </a:rPr>
              <a:t>Password Entry:</a:t>
            </a:r>
            <a:r>
              <a:rPr lang="en" sz="1300">
                <a:solidFill>
                  <a:schemeClr val="dk2"/>
                </a:solidFill>
                <a:latin typeface="Figtree"/>
                <a:ea typeface="Figtree"/>
                <a:cs typeface="Figtree"/>
                <a:sym typeface="Figtree"/>
              </a:rPr>
              <a:t> </a:t>
            </a:r>
            <a:endParaRPr sz="1300">
              <a:solidFill>
                <a:schemeClr val="dk2"/>
              </a:solidFill>
              <a:latin typeface="Figtree"/>
              <a:ea typeface="Figtree"/>
              <a:cs typeface="Figtree"/>
              <a:sym typeface="Figtree"/>
            </a:endParaRPr>
          </a:p>
          <a:p>
            <a:pPr marL="0" lvl="0" indent="0" algn="l" rtl="0">
              <a:spcBef>
                <a:spcPts val="0"/>
              </a:spcBef>
              <a:spcAft>
                <a:spcPts val="0"/>
              </a:spcAft>
              <a:buNone/>
            </a:pPr>
            <a:endParaRPr sz="1300">
              <a:solidFill>
                <a:schemeClr val="dk2"/>
              </a:solidFill>
              <a:latin typeface="Figtree"/>
              <a:ea typeface="Figtree"/>
              <a:cs typeface="Figtree"/>
              <a:sym typeface="Figtree"/>
            </a:endParaRPr>
          </a:p>
          <a:p>
            <a:pPr marL="0" lvl="0" indent="0" algn="l" rtl="0">
              <a:spcBef>
                <a:spcPts val="0"/>
              </a:spcBef>
              <a:spcAft>
                <a:spcPts val="0"/>
              </a:spcAft>
              <a:buNone/>
            </a:pPr>
            <a:r>
              <a:rPr lang="en" sz="1300">
                <a:solidFill>
                  <a:schemeClr val="dk2"/>
                </a:solidFill>
                <a:latin typeface="Figtree"/>
                <a:ea typeface="Figtree"/>
                <a:cs typeface="Figtree"/>
                <a:sym typeface="Figtree"/>
              </a:rPr>
              <a:t>Upon human detection, the LCD displays a password entry prompt. The user inputs the password via the keypad. The system verifies the entered password against the stored master password in the EEPROM.</a:t>
            </a:r>
            <a:endParaRPr sz="1300">
              <a:solidFill>
                <a:schemeClr val="dk2"/>
              </a:solidFill>
              <a:latin typeface="Figtree"/>
              <a:ea typeface="Figtree"/>
              <a:cs typeface="Figtree"/>
              <a:sym typeface="Figtree"/>
            </a:endParaRPr>
          </a:p>
          <a:p>
            <a:pPr marL="0" lvl="0" indent="0" algn="l" rtl="0">
              <a:spcBef>
                <a:spcPts val="0"/>
              </a:spcBef>
              <a:spcAft>
                <a:spcPts val="0"/>
              </a:spcAft>
              <a:buNone/>
            </a:pPr>
            <a:endParaRPr sz="1300">
              <a:solidFill>
                <a:schemeClr val="dk2"/>
              </a:solidFill>
              <a:latin typeface="Figtree"/>
              <a:ea typeface="Figtree"/>
              <a:cs typeface="Figtree"/>
              <a:sym typeface="Figtree"/>
            </a:endParaRPr>
          </a:p>
          <a:p>
            <a:pPr marL="0" lvl="0" indent="0" algn="l" rtl="0">
              <a:spcBef>
                <a:spcPts val="0"/>
              </a:spcBef>
              <a:spcAft>
                <a:spcPts val="0"/>
              </a:spcAft>
              <a:buNone/>
            </a:pPr>
            <a:r>
              <a:rPr lang="en" b="1">
                <a:solidFill>
                  <a:srgbClr val="134D57"/>
                </a:solidFill>
                <a:latin typeface="Figtree"/>
                <a:ea typeface="Figtree"/>
                <a:cs typeface="Figtree"/>
                <a:sym typeface="Figtree"/>
              </a:rPr>
              <a:t>Authentication:</a:t>
            </a:r>
            <a:endParaRPr b="1">
              <a:solidFill>
                <a:srgbClr val="134D57"/>
              </a:solidFill>
              <a:latin typeface="Figtree"/>
              <a:ea typeface="Figtree"/>
              <a:cs typeface="Figtree"/>
              <a:sym typeface="Figtree"/>
            </a:endParaRPr>
          </a:p>
          <a:p>
            <a:pPr marL="0" lvl="0" indent="0" algn="l" rtl="0">
              <a:spcBef>
                <a:spcPts val="0"/>
              </a:spcBef>
              <a:spcAft>
                <a:spcPts val="0"/>
              </a:spcAft>
              <a:buNone/>
            </a:pPr>
            <a:endParaRPr b="1">
              <a:solidFill>
                <a:srgbClr val="134D57"/>
              </a:solidFill>
              <a:latin typeface="Figtree"/>
              <a:ea typeface="Figtree"/>
              <a:cs typeface="Figtree"/>
              <a:sym typeface="Figtree"/>
            </a:endParaRPr>
          </a:p>
          <a:p>
            <a:pPr marL="457200" lvl="0" indent="-311150" algn="l" rtl="0">
              <a:spcBef>
                <a:spcPts val="0"/>
              </a:spcBef>
              <a:spcAft>
                <a:spcPts val="0"/>
              </a:spcAft>
              <a:buClr>
                <a:schemeClr val="dk2"/>
              </a:buClr>
              <a:buSzPts val="1300"/>
              <a:buFont typeface="Figtree"/>
              <a:buChar char="●"/>
            </a:pPr>
            <a:r>
              <a:rPr lang="en" sz="1300" b="1">
                <a:solidFill>
                  <a:schemeClr val="dk2"/>
                </a:solidFill>
                <a:latin typeface="Figtree"/>
                <a:ea typeface="Figtree"/>
                <a:cs typeface="Figtree"/>
                <a:sym typeface="Figtree"/>
              </a:rPr>
              <a:t>Correct Password:</a:t>
            </a:r>
            <a:r>
              <a:rPr lang="en" sz="1300">
                <a:solidFill>
                  <a:schemeClr val="dk2"/>
                </a:solidFill>
                <a:latin typeface="Figtree"/>
                <a:ea typeface="Figtree"/>
                <a:cs typeface="Figtree"/>
                <a:sym typeface="Figtree"/>
              </a:rPr>
              <a:t> The door unlocks, and the system enters automation</a:t>
            </a:r>
            <a:endParaRPr sz="1300">
              <a:solidFill>
                <a:schemeClr val="dk2"/>
              </a:solidFill>
              <a:latin typeface="Figtree"/>
              <a:ea typeface="Figtree"/>
              <a:cs typeface="Figtree"/>
              <a:sym typeface="Figtree"/>
            </a:endParaRPr>
          </a:p>
          <a:p>
            <a:pPr marL="457200" lvl="0" indent="0" algn="l" rtl="0">
              <a:spcBef>
                <a:spcPts val="0"/>
              </a:spcBef>
              <a:spcAft>
                <a:spcPts val="0"/>
              </a:spcAft>
              <a:buNone/>
            </a:pPr>
            <a:r>
              <a:rPr lang="en" sz="1300">
                <a:solidFill>
                  <a:schemeClr val="dk2"/>
                </a:solidFill>
                <a:latin typeface="Figtree"/>
                <a:ea typeface="Figtree"/>
                <a:cs typeface="Figtree"/>
                <a:sym typeface="Figtree"/>
              </a:rPr>
              <a:t>mode, controlling home utilities based on sensor data.</a:t>
            </a:r>
            <a:endParaRPr sz="1300">
              <a:solidFill>
                <a:schemeClr val="dk2"/>
              </a:solidFill>
              <a:latin typeface="Figtree"/>
              <a:ea typeface="Figtree"/>
              <a:cs typeface="Figtree"/>
              <a:sym typeface="Figtree"/>
            </a:endParaRPr>
          </a:p>
          <a:p>
            <a:pPr marL="457200" lvl="0" indent="-311150" algn="l" rtl="0">
              <a:spcBef>
                <a:spcPts val="0"/>
              </a:spcBef>
              <a:spcAft>
                <a:spcPts val="0"/>
              </a:spcAft>
              <a:buClr>
                <a:schemeClr val="dk2"/>
              </a:buClr>
              <a:buSzPts val="1300"/>
              <a:buFont typeface="Figtree"/>
              <a:buChar char="●"/>
            </a:pPr>
            <a:r>
              <a:rPr lang="en" sz="1300" b="1">
                <a:solidFill>
                  <a:schemeClr val="dk2"/>
                </a:solidFill>
                <a:latin typeface="Figtree"/>
                <a:ea typeface="Figtree"/>
                <a:cs typeface="Figtree"/>
                <a:sym typeface="Figtree"/>
              </a:rPr>
              <a:t> Incorrect Password:</a:t>
            </a:r>
            <a:r>
              <a:rPr lang="en" sz="1300">
                <a:solidFill>
                  <a:schemeClr val="dk2"/>
                </a:solidFill>
                <a:latin typeface="Figtree"/>
                <a:ea typeface="Figtree"/>
                <a:cs typeface="Figtree"/>
                <a:sym typeface="Figtree"/>
              </a:rPr>
              <a:t> An error message is displayed, and the system prompts</a:t>
            </a:r>
            <a:endParaRPr sz="1300">
              <a:solidFill>
                <a:schemeClr val="dk2"/>
              </a:solidFill>
              <a:latin typeface="Figtree"/>
              <a:ea typeface="Figtree"/>
              <a:cs typeface="Figtree"/>
              <a:sym typeface="Figtree"/>
            </a:endParaRPr>
          </a:p>
          <a:p>
            <a:pPr marL="457200" lvl="0" indent="0" algn="l" rtl="0">
              <a:spcBef>
                <a:spcPts val="0"/>
              </a:spcBef>
              <a:spcAft>
                <a:spcPts val="0"/>
              </a:spcAft>
              <a:buNone/>
            </a:pPr>
            <a:r>
              <a:rPr lang="en" sz="1300">
                <a:solidFill>
                  <a:schemeClr val="dk2"/>
                </a:solidFill>
                <a:latin typeface="Figtree"/>
                <a:ea typeface="Figtree"/>
                <a:cs typeface="Figtree"/>
                <a:sym typeface="Figtree"/>
              </a:rPr>
              <a:t>for password entry again.</a:t>
            </a:r>
            <a:endParaRPr sz="1300">
              <a:solidFill>
                <a:schemeClr val="dk2"/>
              </a:solidFill>
              <a:latin typeface="Figtree"/>
              <a:ea typeface="Figtree"/>
              <a:cs typeface="Figtree"/>
              <a:sym typeface="Figtree"/>
            </a:endParaRPr>
          </a:p>
          <a:p>
            <a:pPr marL="0" lvl="0" indent="0" algn="l" rtl="0">
              <a:spcBef>
                <a:spcPts val="0"/>
              </a:spcBef>
              <a:spcAft>
                <a:spcPts val="0"/>
              </a:spcAft>
              <a:buNone/>
            </a:pPr>
            <a:endParaRPr sz="1300">
              <a:solidFill>
                <a:schemeClr val="dk2"/>
              </a:solidFill>
              <a:latin typeface="Figtree"/>
              <a:ea typeface="Figtree"/>
              <a:cs typeface="Figtree"/>
              <a:sym typeface="Figtree"/>
            </a:endParaRPr>
          </a:p>
          <a:p>
            <a:pPr marL="0" lvl="0" indent="0" algn="l" rtl="0">
              <a:spcBef>
                <a:spcPts val="0"/>
              </a:spcBef>
              <a:spcAft>
                <a:spcPts val="0"/>
              </a:spcAft>
              <a:buNone/>
            </a:pPr>
            <a:endParaRPr sz="1300">
              <a:solidFill>
                <a:schemeClr val="dk2"/>
              </a:solidFill>
              <a:latin typeface="Figtree"/>
              <a:ea typeface="Figtree"/>
              <a:cs typeface="Figtree"/>
              <a:sym typeface="Figtree"/>
            </a:endParaRPr>
          </a:p>
        </p:txBody>
      </p:sp>
      <p:pic>
        <p:nvPicPr>
          <p:cNvPr id="593" name="Google Shape;593;p60"/>
          <p:cNvPicPr preferRelativeResize="0"/>
          <p:nvPr/>
        </p:nvPicPr>
        <p:blipFill>
          <a:blip r:embed="rId3">
            <a:alphaModFix/>
          </a:blip>
          <a:stretch>
            <a:fillRect/>
          </a:stretch>
        </p:blipFill>
        <p:spPr>
          <a:xfrm>
            <a:off x="748875" y="293775"/>
            <a:ext cx="3495900" cy="2079600"/>
          </a:xfrm>
          <a:prstGeom prst="roundRect">
            <a:avLst>
              <a:gd name="adj" fmla="val 12965"/>
            </a:avLst>
          </a:prstGeom>
          <a:noFill/>
          <a:ln>
            <a:noFill/>
          </a:ln>
        </p:spPr>
      </p:pic>
      <p:pic>
        <p:nvPicPr>
          <p:cNvPr id="594" name="Google Shape;594;p60"/>
          <p:cNvPicPr preferRelativeResize="0"/>
          <p:nvPr/>
        </p:nvPicPr>
        <p:blipFill>
          <a:blip r:embed="rId4">
            <a:alphaModFix/>
          </a:blip>
          <a:stretch>
            <a:fillRect/>
          </a:stretch>
        </p:blipFill>
        <p:spPr>
          <a:xfrm>
            <a:off x="152400" y="2586450"/>
            <a:ext cx="2399100" cy="1890300"/>
          </a:xfrm>
          <a:prstGeom prst="roundRect">
            <a:avLst>
              <a:gd name="adj" fmla="val 16667"/>
            </a:avLst>
          </a:prstGeom>
          <a:noFill/>
          <a:ln>
            <a:noFill/>
          </a:ln>
        </p:spPr>
      </p:pic>
      <p:pic>
        <p:nvPicPr>
          <p:cNvPr id="595" name="Google Shape;595;p60"/>
          <p:cNvPicPr preferRelativeResize="0"/>
          <p:nvPr/>
        </p:nvPicPr>
        <p:blipFill>
          <a:blip r:embed="rId5">
            <a:alphaModFix/>
          </a:blip>
          <a:stretch>
            <a:fillRect/>
          </a:stretch>
        </p:blipFill>
        <p:spPr>
          <a:xfrm>
            <a:off x="2713650" y="2571750"/>
            <a:ext cx="2320200" cy="1919700"/>
          </a:xfrm>
          <a:prstGeom prst="roundRect">
            <a:avLst>
              <a:gd name="adj" fmla="val 16667"/>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40633"/>
    </mc:Choice>
    <mc:Fallback>
      <p:transition spd="slow" advTm="4063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61"/>
          <p:cNvSpPr txBox="1">
            <a:spLocks noGrp="1"/>
          </p:cNvSpPr>
          <p:nvPr>
            <p:ph type="ctrTitle"/>
          </p:nvPr>
        </p:nvSpPr>
        <p:spPr>
          <a:xfrm>
            <a:off x="5169200" y="595775"/>
            <a:ext cx="36504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Lighting and Gas Monitoring</a:t>
            </a:r>
            <a:endParaRPr/>
          </a:p>
        </p:txBody>
      </p:sp>
      <p:sp>
        <p:nvSpPr>
          <p:cNvPr id="601" name="Google Shape;601;p61"/>
          <p:cNvSpPr txBox="1"/>
          <p:nvPr/>
        </p:nvSpPr>
        <p:spPr>
          <a:xfrm>
            <a:off x="5358350" y="1602000"/>
            <a:ext cx="36114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2"/>
                </a:solidFill>
                <a:latin typeface="Figtree"/>
                <a:ea typeface="Figtree"/>
                <a:cs typeface="Figtree"/>
                <a:sym typeface="Figtree"/>
              </a:rPr>
              <a:t>In automation mode, the system manages lighting based on ambient light detected by the LDR and occupancy detected by the PIR sensor. </a:t>
            </a:r>
            <a:endParaRPr sz="1300">
              <a:solidFill>
                <a:schemeClr val="dk2"/>
              </a:solidFill>
              <a:latin typeface="Figtree"/>
              <a:ea typeface="Figtree"/>
              <a:cs typeface="Figtree"/>
              <a:sym typeface="Figtree"/>
            </a:endParaRPr>
          </a:p>
          <a:p>
            <a:pPr marL="0" lvl="0" indent="0" algn="l" rtl="0">
              <a:spcBef>
                <a:spcPts val="0"/>
              </a:spcBef>
              <a:spcAft>
                <a:spcPts val="0"/>
              </a:spcAft>
              <a:buNone/>
            </a:pPr>
            <a:r>
              <a:rPr lang="en" sz="1300">
                <a:solidFill>
                  <a:schemeClr val="dk2"/>
                </a:solidFill>
                <a:latin typeface="Figtree"/>
                <a:ea typeface="Figtree"/>
                <a:cs typeface="Figtree"/>
                <a:sym typeface="Figtree"/>
              </a:rPr>
              <a:t>It also monitors gas levels using the gas sensor, triggering alerts if dangerous levels are detected.</a:t>
            </a:r>
            <a:endParaRPr sz="1300">
              <a:solidFill>
                <a:schemeClr val="dk2"/>
              </a:solidFill>
              <a:latin typeface="Figtree"/>
              <a:ea typeface="Figtree"/>
              <a:cs typeface="Figtree"/>
              <a:sym typeface="Figtree"/>
            </a:endParaRPr>
          </a:p>
          <a:p>
            <a:pPr marL="0" lvl="0" indent="0" algn="l" rtl="0">
              <a:spcBef>
                <a:spcPts val="0"/>
              </a:spcBef>
              <a:spcAft>
                <a:spcPts val="0"/>
              </a:spcAft>
              <a:buNone/>
            </a:pPr>
            <a:endParaRPr sz="1300">
              <a:solidFill>
                <a:schemeClr val="dk2"/>
              </a:solidFill>
              <a:latin typeface="Figtree"/>
              <a:ea typeface="Figtree"/>
              <a:cs typeface="Figtree"/>
              <a:sym typeface="Figtree"/>
            </a:endParaRPr>
          </a:p>
          <a:p>
            <a:pPr marL="0" lvl="0" indent="0" algn="l" rtl="0">
              <a:spcBef>
                <a:spcPts val="0"/>
              </a:spcBef>
              <a:spcAft>
                <a:spcPts val="0"/>
              </a:spcAft>
              <a:buNone/>
            </a:pPr>
            <a:endParaRPr sz="1000">
              <a:solidFill>
                <a:schemeClr val="dk2"/>
              </a:solidFill>
              <a:latin typeface="Figtree"/>
              <a:ea typeface="Figtree"/>
              <a:cs typeface="Figtree"/>
              <a:sym typeface="Figtree"/>
            </a:endParaRPr>
          </a:p>
        </p:txBody>
      </p:sp>
      <p:pic>
        <p:nvPicPr>
          <p:cNvPr id="602" name="Google Shape;602;p61"/>
          <p:cNvPicPr preferRelativeResize="0"/>
          <p:nvPr/>
        </p:nvPicPr>
        <p:blipFill rotWithShape="1">
          <a:blip r:embed="rId3">
            <a:alphaModFix/>
          </a:blip>
          <a:srcRect t="12366" b="12366"/>
          <a:stretch/>
        </p:blipFill>
        <p:spPr>
          <a:xfrm>
            <a:off x="748875" y="223675"/>
            <a:ext cx="3495900" cy="2079600"/>
          </a:xfrm>
          <a:prstGeom prst="roundRect">
            <a:avLst>
              <a:gd name="adj" fmla="val 12965"/>
            </a:avLst>
          </a:prstGeom>
          <a:noFill/>
          <a:ln>
            <a:noFill/>
          </a:ln>
        </p:spPr>
      </p:pic>
      <p:pic>
        <p:nvPicPr>
          <p:cNvPr id="603" name="Google Shape;603;p61"/>
          <p:cNvPicPr preferRelativeResize="0"/>
          <p:nvPr/>
        </p:nvPicPr>
        <p:blipFill rotWithShape="1">
          <a:blip r:embed="rId4">
            <a:alphaModFix/>
          </a:blip>
          <a:srcRect l="4237" r="4246"/>
          <a:stretch/>
        </p:blipFill>
        <p:spPr>
          <a:xfrm>
            <a:off x="152400" y="2455675"/>
            <a:ext cx="2399100" cy="1978500"/>
          </a:xfrm>
          <a:prstGeom prst="roundRect">
            <a:avLst>
              <a:gd name="adj" fmla="val 16667"/>
            </a:avLst>
          </a:prstGeom>
          <a:noFill/>
          <a:ln>
            <a:noFill/>
          </a:ln>
        </p:spPr>
      </p:pic>
      <p:pic>
        <p:nvPicPr>
          <p:cNvPr id="604" name="Google Shape;604;p61"/>
          <p:cNvPicPr preferRelativeResize="0"/>
          <p:nvPr/>
        </p:nvPicPr>
        <p:blipFill rotWithShape="1">
          <a:blip r:embed="rId5">
            <a:alphaModFix/>
          </a:blip>
          <a:srcRect l="4849" r="4840"/>
          <a:stretch/>
        </p:blipFill>
        <p:spPr>
          <a:xfrm>
            <a:off x="2694400" y="2485075"/>
            <a:ext cx="2320200" cy="1919700"/>
          </a:xfrm>
          <a:prstGeom prst="roundRect">
            <a:avLst>
              <a:gd name="adj" fmla="val 16667"/>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80071"/>
    </mc:Choice>
    <mc:Fallback>
      <p:transition spd="slow" advTm="8007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09" name="Google Shape;609;p62"/>
          <p:cNvPicPr preferRelativeResize="0">
            <a:picLocks noGrp="1"/>
          </p:cNvPicPr>
          <p:nvPr>
            <p:ph type="pic" idx="2"/>
          </p:nvPr>
        </p:nvPicPr>
        <p:blipFill rotWithShape="1">
          <a:blip r:embed="rId3">
            <a:alphaModFix/>
          </a:blip>
          <a:srcRect l="17171" r="17164"/>
          <a:stretch/>
        </p:blipFill>
        <p:spPr>
          <a:xfrm>
            <a:off x="0" y="1200000"/>
            <a:ext cx="3453300" cy="3944400"/>
          </a:xfrm>
          <a:prstGeom prst="round1Rect">
            <a:avLst>
              <a:gd name="adj" fmla="val 16667"/>
            </a:avLst>
          </a:prstGeom>
        </p:spPr>
      </p:pic>
      <p:sp>
        <p:nvSpPr>
          <p:cNvPr id="610" name="Google Shape;610;p62"/>
          <p:cNvSpPr txBox="1">
            <a:spLocks noGrp="1"/>
          </p:cNvSpPr>
          <p:nvPr>
            <p:ph type="ctrTitle"/>
          </p:nvPr>
        </p:nvSpPr>
        <p:spPr>
          <a:xfrm>
            <a:off x="367200" y="345750"/>
            <a:ext cx="31212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a:solidFill>
                  <a:schemeClr val="dk1"/>
                </a:solidFill>
              </a:rPr>
              <a:t>Arduino Uno</a:t>
            </a:r>
            <a:endParaRPr>
              <a:solidFill>
                <a:schemeClr val="dk1"/>
              </a:solidFill>
            </a:endParaRPr>
          </a:p>
        </p:txBody>
      </p:sp>
      <p:sp>
        <p:nvSpPr>
          <p:cNvPr id="611" name="Google Shape;611;p62"/>
          <p:cNvSpPr/>
          <p:nvPr/>
        </p:nvSpPr>
        <p:spPr>
          <a:xfrm>
            <a:off x="3742425" y="345750"/>
            <a:ext cx="5151900" cy="4495200"/>
          </a:xfrm>
          <a:prstGeom prst="roundRect">
            <a:avLst>
              <a:gd name="adj" fmla="val 870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612" name="Google Shape;612;p62"/>
          <p:cNvSpPr txBox="1"/>
          <p:nvPr/>
        </p:nvSpPr>
        <p:spPr>
          <a:xfrm>
            <a:off x="3937975" y="846000"/>
            <a:ext cx="4470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rPr>
              <a:t>Function:</a:t>
            </a:r>
            <a:r>
              <a:rPr lang="en" sz="1100">
                <a:solidFill>
                  <a:schemeClr val="dk1"/>
                </a:solidFill>
              </a:rPr>
              <a:t> Central microcontroller, manages inputs and outputs.</a:t>
            </a:r>
            <a:endParaRPr sz="1800">
              <a:solidFill>
                <a:schemeClr val="dk2"/>
              </a:solidFill>
              <a:latin typeface="Figtree"/>
              <a:ea typeface="Figtree"/>
              <a:cs typeface="Figtree"/>
              <a:sym typeface="Figtree"/>
            </a:endParaRPr>
          </a:p>
        </p:txBody>
      </p:sp>
      <p:sp>
        <p:nvSpPr>
          <p:cNvPr id="613" name="Google Shape;613;p62"/>
          <p:cNvSpPr txBox="1"/>
          <p:nvPr/>
        </p:nvSpPr>
        <p:spPr>
          <a:xfrm>
            <a:off x="3998325" y="1576225"/>
            <a:ext cx="4640100" cy="89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b="1">
                <a:solidFill>
                  <a:schemeClr val="dk1"/>
                </a:solidFill>
              </a:rPr>
              <a:t>Working:</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a:solidFill>
                  <a:schemeClr val="dk1"/>
                </a:solidFill>
              </a:rPr>
              <a:t>Controls all sensors and actuators.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Interfaces with other components like LCD and keypad.</a:t>
            </a:r>
            <a:endParaRPr sz="1100">
              <a:solidFill>
                <a:schemeClr val="dk1"/>
              </a:solidFill>
            </a:endParaRPr>
          </a:p>
          <a:p>
            <a:pPr marL="457200" lvl="0" indent="0" algn="l" rtl="0">
              <a:lnSpc>
                <a:spcPct val="115000"/>
              </a:lnSpc>
              <a:spcBef>
                <a:spcPts val="1200"/>
              </a:spcBef>
              <a:spcAft>
                <a:spcPts val="0"/>
              </a:spcAft>
              <a:buNone/>
            </a:pPr>
            <a:endParaRPr sz="1100" b="1">
              <a:solidFill>
                <a:schemeClr val="dk1"/>
              </a:solidFill>
            </a:endParaRPr>
          </a:p>
          <a:p>
            <a:pPr marL="457200" lvl="0" indent="0" algn="l" rtl="0">
              <a:lnSpc>
                <a:spcPct val="115000"/>
              </a:lnSpc>
              <a:spcBef>
                <a:spcPts val="1200"/>
              </a:spcBef>
              <a:spcAft>
                <a:spcPts val="0"/>
              </a:spcAft>
              <a:buNone/>
            </a:pPr>
            <a:endParaRPr sz="1100" b="1">
              <a:solidFill>
                <a:schemeClr val="dk1"/>
              </a:solidFill>
            </a:endParaRPr>
          </a:p>
          <a:p>
            <a:pPr marL="0" lvl="0" indent="0" algn="l" rtl="0">
              <a:spcBef>
                <a:spcPts val="1200"/>
              </a:spcBef>
              <a:spcAft>
                <a:spcPts val="0"/>
              </a:spcAft>
              <a:buNone/>
            </a:pPr>
            <a:endParaRPr sz="1800">
              <a:solidFill>
                <a:schemeClr val="dk2"/>
              </a:solidFill>
              <a:latin typeface="Figtree"/>
              <a:ea typeface="Figtree"/>
              <a:cs typeface="Figtree"/>
              <a:sym typeface="Figtree"/>
            </a:endParaRPr>
          </a:p>
        </p:txBody>
      </p:sp>
    </p:spTree>
  </p:cSld>
  <p:clrMapOvr>
    <a:masterClrMapping/>
  </p:clrMapOvr>
  <mc:AlternateContent xmlns:mc="http://schemas.openxmlformats.org/markup-compatibility/2006">
    <mc:Choice xmlns:p14="http://schemas.microsoft.com/office/powerpoint/2010/main" Requires="p14">
      <p:transition spd="slow" p14:dur="2000" advTm="16066"/>
    </mc:Choice>
    <mc:Fallback>
      <p:transition spd="slow" advTm="1606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63"/>
          <p:cNvPicPr preferRelativeResize="0">
            <a:picLocks noGrp="1"/>
          </p:cNvPicPr>
          <p:nvPr>
            <p:ph type="pic" idx="2"/>
          </p:nvPr>
        </p:nvPicPr>
        <p:blipFill rotWithShape="1">
          <a:blip r:embed="rId3">
            <a:alphaModFix/>
          </a:blip>
          <a:srcRect l="17171" r="17164"/>
          <a:stretch/>
        </p:blipFill>
        <p:spPr>
          <a:xfrm>
            <a:off x="0" y="1200000"/>
            <a:ext cx="3453300" cy="3944400"/>
          </a:xfrm>
          <a:prstGeom prst="round1Rect">
            <a:avLst>
              <a:gd name="adj" fmla="val 16667"/>
            </a:avLst>
          </a:prstGeom>
        </p:spPr>
      </p:pic>
      <p:sp>
        <p:nvSpPr>
          <p:cNvPr id="619" name="Google Shape;619;p63"/>
          <p:cNvSpPr txBox="1">
            <a:spLocks noGrp="1"/>
          </p:cNvSpPr>
          <p:nvPr>
            <p:ph type="ctrTitle"/>
          </p:nvPr>
        </p:nvSpPr>
        <p:spPr>
          <a:xfrm>
            <a:off x="367200" y="345750"/>
            <a:ext cx="31212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Ultrasonic Sensor (HC-SR04)</a:t>
            </a:r>
            <a:endParaRPr>
              <a:solidFill>
                <a:schemeClr val="dk1"/>
              </a:solidFill>
            </a:endParaRPr>
          </a:p>
        </p:txBody>
      </p:sp>
      <p:sp>
        <p:nvSpPr>
          <p:cNvPr id="620" name="Google Shape;620;p63"/>
          <p:cNvSpPr/>
          <p:nvPr/>
        </p:nvSpPr>
        <p:spPr>
          <a:xfrm>
            <a:off x="3742425" y="345750"/>
            <a:ext cx="5151900" cy="4495200"/>
          </a:xfrm>
          <a:prstGeom prst="roundRect">
            <a:avLst>
              <a:gd name="adj" fmla="val 870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621" name="Google Shape;621;p63"/>
          <p:cNvSpPr txBox="1"/>
          <p:nvPr/>
        </p:nvSpPr>
        <p:spPr>
          <a:xfrm>
            <a:off x="3937975" y="585000"/>
            <a:ext cx="4470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rPr>
              <a:t>Function:</a:t>
            </a:r>
            <a:r>
              <a:rPr lang="en" sz="1100">
                <a:solidFill>
                  <a:schemeClr val="dk1"/>
                </a:solidFill>
              </a:rPr>
              <a:t> Detects human presence by measuring distance</a:t>
            </a:r>
            <a:endParaRPr sz="1800">
              <a:solidFill>
                <a:schemeClr val="dk2"/>
              </a:solidFill>
              <a:latin typeface="Figtree"/>
              <a:ea typeface="Figtree"/>
              <a:cs typeface="Figtree"/>
              <a:sym typeface="Figtree"/>
            </a:endParaRPr>
          </a:p>
        </p:txBody>
      </p:sp>
      <p:sp>
        <p:nvSpPr>
          <p:cNvPr id="622" name="Google Shape;622;p63"/>
          <p:cNvSpPr txBox="1"/>
          <p:nvPr/>
        </p:nvSpPr>
        <p:spPr>
          <a:xfrm>
            <a:off x="3937975" y="939000"/>
            <a:ext cx="4640100" cy="15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rPr>
              <a:t>Working:</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a:solidFill>
                  <a:schemeClr val="dk1"/>
                </a:solidFill>
              </a:rPr>
              <a:t>Emits ultrasonic waves and measures time taken for the echo to return.</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Triggers the system if a human is detected within 20 cm.</a:t>
            </a:r>
            <a:endParaRPr sz="1100">
              <a:solidFill>
                <a:schemeClr val="dk1"/>
              </a:solidFill>
            </a:endParaRPr>
          </a:p>
          <a:p>
            <a:pPr marL="0" lvl="0" indent="0" algn="l" rtl="0">
              <a:spcBef>
                <a:spcPts val="1200"/>
              </a:spcBef>
              <a:spcAft>
                <a:spcPts val="0"/>
              </a:spcAft>
              <a:buNone/>
            </a:pPr>
            <a:endParaRPr sz="1800">
              <a:solidFill>
                <a:schemeClr val="dk2"/>
              </a:solidFill>
              <a:latin typeface="Figtree"/>
              <a:ea typeface="Figtree"/>
              <a:cs typeface="Figtree"/>
              <a:sym typeface="Figtree"/>
            </a:endParaRPr>
          </a:p>
        </p:txBody>
      </p:sp>
      <p:sp>
        <p:nvSpPr>
          <p:cNvPr id="623" name="Google Shape;623;p63"/>
          <p:cNvSpPr txBox="1"/>
          <p:nvPr/>
        </p:nvSpPr>
        <p:spPr>
          <a:xfrm>
            <a:off x="4395350" y="2298800"/>
            <a:ext cx="4358400" cy="252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cm = 0.01723 * readUltrasonicDistance(7, 6);</a:t>
            </a:r>
            <a:endParaRPr sz="11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endParaRPr sz="1100" dirty="0">
              <a:solidFill>
                <a:srgbClr val="00FF00"/>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rgbClr val="00FF00"/>
                </a:solidFill>
                <a:latin typeface="Figtree"/>
                <a:ea typeface="Figtree"/>
                <a:cs typeface="Figtree"/>
                <a:sym typeface="Figtree"/>
              </a:rPr>
              <a:t>  // Human detected within threshold distance</a:t>
            </a:r>
            <a:endParaRPr sz="1100" dirty="0">
              <a:solidFill>
                <a:srgbClr val="00FF00"/>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  if (!humanDetected &amp;&amp; cm &lt;= distanceThreshold) {</a:t>
            </a:r>
            <a:endParaRPr sz="11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    lcd.clear();</a:t>
            </a:r>
            <a:endParaRPr sz="11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    lcd.setCursor(0, 0);</a:t>
            </a:r>
            <a:endParaRPr sz="11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    lcd.print("Human detected!");</a:t>
            </a:r>
            <a:endParaRPr sz="11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    delay(1000); </a:t>
            </a:r>
            <a:r>
              <a:rPr lang="en" sz="1100" dirty="0">
                <a:solidFill>
                  <a:srgbClr val="00FF00"/>
                </a:solidFill>
                <a:latin typeface="Figtree"/>
                <a:ea typeface="Figtree"/>
                <a:cs typeface="Figtree"/>
                <a:sym typeface="Figtree"/>
              </a:rPr>
              <a:t> // Wait for 1 second</a:t>
            </a:r>
            <a:endParaRPr sz="1100" dirty="0">
              <a:solidFill>
                <a:srgbClr val="00FF00"/>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    humanDetected = true;  </a:t>
            </a:r>
            <a:r>
              <a:rPr lang="en" sz="1100" dirty="0">
                <a:solidFill>
                  <a:srgbClr val="00FF00"/>
                </a:solidFill>
                <a:latin typeface="Figtree"/>
                <a:ea typeface="Figtree"/>
                <a:cs typeface="Figtree"/>
                <a:sym typeface="Figtree"/>
              </a:rPr>
              <a:t>// Mark human as detected</a:t>
            </a:r>
            <a:endParaRPr sz="1100" dirty="0">
              <a:solidFill>
                <a:srgbClr val="00FF00"/>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    lcd.clear();</a:t>
            </a:r>
            <a:endParaRPr sz="11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    enterPasswordDisplayed = false;  </a:t>
            </a:r>
            <a:r>
              <a:rPr lang="en" sz="1100" dirty="0">
                <a:solidFill>
                  <a:srgbClr val="00FF00"/>
                </a:solidFill>
                <a:latin typeface="Figtree"/>
                <a:ea typeface="Figtree"/>
                <a:cs typeface="Figtree"/>
                <a:sym typeface="Figtree"/>
              </a:rPr>
              <a:t>// Reset flag for password </a:t>
            </a:r>
            <a:r>
              <a:rPr lang="en" sz="1100" dirty="0">
                <a:solidFill>
                  <a:schemeClr val="accent4"/>
                </a:solidFill>
                <a:latin typeface="Figtree"/>
                <a:ea typeface="Figtree"/>
                <a:cs typeface="Figtree"/>
                <a:sym typeface="Figtree"/>
              </a:rPr>
              <a:t>prompt</a:t>
            </a:r>
            <a:endParaRPr sz="11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  }</a:t>
            </a:r>
            <a:endParaRPr sz="1100" dirty="0">
              <a:solidFill>
                <a:schemeClr val="accent4"/>
              </a:solidFill>
              <a:latin typeface="Figtree"/>
              <a:ea typeface="Figtree"/>
              <a:cs typeface="Figtree"/>
              <a:sym typeface="Figtree"/>
            </a:endParaRPr>
          </a:p>
          <a:p>
            <a:pPr marL="0" lvl="0" indent="0" algn="l" rtl="0">
              <a:spcBef>
                <a:spcPts val="0"/>
              </a:spcBef>
              <a:spcAft>
                <a:spcPts val="0"/>
              </a:spcAft>
              <a:buNone/>
            </a:pPr>
            <a:endParaRPr sz="900" dirty="0">
              <a:solidFill>
                <a:schemeClr val="accent4"/>
              </a:solidFill>
              <a:latin typeface="Figtree"/>
              <a:ea typeface="Figtree"/>
              <a:cs typeface="Figtree"/>
              <a:sym typeface="Figtree"/>
            </a:endParaRPr>
          </a:p>
        </p:txBody>
      </p:sp>
    </p:spTree>
  </p:cSld>
  <p:clrMapOvr>
    <a:masterClrMapping/>
  </p:clrMapOvr>
  <mc:AlternateContent xmlns:mc="http://schemas.openxmlformats.org/markup-compatibility/2006">
    <mc:Choice xmlns:p14="http://schemas.microsoft.com/office/powerpoint/2010/main" Requires="p14">
      <p:transition spd="slow" p14:dur="2000" advTm="20385"/>
    </mc:Choice>
    <mc:Fallback>
      <p:transition spd="slow" advTm="2038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8" name="Google Shape;628;p64"/>
          <p:cNvPicPr preferRelativeResize="0">
            <a:picLocks noGrp="1"/>
          </p:cNvPicPr>
          <p:nvPr>
            <p:ph type="pic" idx="2"/>
          </p:nvPr>
        </p:nvPicPr>
        <p:blipFill rotWithShape="1">
          <a:blip r:embed="rId3">
            <a:alphaModFix/>
          </a:blip>
          <a:srcRect l="6224" r="6224"/>
          <a:stretch/>
        </p:blipFill>
        <p:spPr>
          <a:xfrm>
            <a:off x="0" y="1200000"/>
            <a:ext cx="3453300" cy="3944400"/>
          </a:xfrm>
          <a:prstGeom prst="round1Rect">
            <a:avLst>
              <a:gd name="adj" fmla="val 16667"/>
            </a:avLst>
          </a:prstGeom>
        </p:spPr>
      </p:pic>
      <p:sp>
        <p:nvSpPr>
          <p:cNvPr id="629" name="Google Shape;629;p64"/>
          <p:cNvSpPr txBox="1">
            <a:spLocks noGrp="1"/>
          </p:cNvSpPr>
          <p:nvPr>
            <p:ph type="ctrTitle"/>
          </p:nvPr>
        </p:nvSpPr>
        <p:spPr>
          <a:xfrm>
            <a:off x="367200" y="345750"/>
            <a:ext cx="31212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4x4 Keypad</a:t>
            </a:r>
            <a:endParaRPr>
              <a:solidFill>
                <a:schemeClr val="dk1"/>
              </a:solidFill>
            </a:endParaRPr>
          </a:p>
        </p:txBody>
      </p:sp>
      <p:sp>
        <p:nvSpPr>
          <p:cNvPr id="630" name="Google Shape;630;p64"/>
          <p:cNvSpPr/>
          <p:nvPr/>
        </p:nvSpPr>
        <p:spPr>
          <a:xfrm>
            <a:off x="3742425" y="345750"/>
            <a:ext cx="5151900" cy="4495200"/>
          </a:xfrm>
          <a:prstGeom prst="roundRect">
            <a:avLst>
              <a:gd name="adj" fmla="val 870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631" name="Google Shape;631;p64"/>
          <p:cNvSpPr txBox="1"/>
          <p:nvPr/>
        </p:nvSpPr>
        <p:spPr>
          <a:xfrm>
            <a:off x="3927100" y="538950"/>
            <a:ext cx="4470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rPr>
              <a:t>Function:</a:t>
            </a:r>
            <a:r>
              <a:rPr lang="en" sz="1100">
                <a:solidFill>
                  <a:schemeClr val="dk1"/>
                </a:solidFill>
              </a:rPr>
              <a:t> Used to input password for unlocking the door.</a:t>
            </a:r>
            <a:endParaRPr sz="1800">
              <a:solidFill>
                <a:schemeClr val="dk2"/>
              </a:solidFill>
              <a:latin typeface="Figtree"/>
              <a:ea typeface="Figtree"/>
              <a:cs typeface="Figtree"/>
              <a:sym typeface="Figtree"/>
            </a:endParaRPr>
          </a:p>
        </p:txBody>
      </p:sp>
      <p:sp>
        <p:nvSpPr>
          <p:cNvPr id="632" name="Google Shape;632;p64"/>
          <p:cNvSpPr txBox="1"/>
          <p:nvPr/>
        </p:nvSpPr>
        <p:spPr>
          <a:xfrm>
            <a:off x="3998325" y="892950"/>
            <a:ext cx="4640100" cy="104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b="1">
                <a:solidFill>
                  <a:schemeClr val="dk1"/>
                </a:solidFill>
              </a:rPr>
              <a:t>Working:</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a:solidFill>
                  <a:schemeClr val="dk1"/>
                </a:solidFill>
              </a:rPr>
              <a:t>User enters the password on the keypad.</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Arduino checks the password against stored data in EEPROM.</a:t>
            </a:r>
            <a:endParaRPr sz="1100">
              <a:solidFill>
                <a:schemeClr val="dk1"/>
              </a:solidFill>
            </a:endParaRPr>
          </a:p>
          <a:p>
            <a:pPr marL="457200" lvl="0" indent="0" algn="l" rtl="0">
              <a:lnSpc>
                <a:spcPct val="115000"/>
              </a:lnSpc>
              <a:spcBef>
                <a:spcPts val="1200"/>
              </a:spcBef>
              <a:spcAft>
                <a:spcPts val="0"/>
              </a:spcAft>
              <a:buNone/>
            </a:pPr>
            <a:endParaRPr sz="1100" b="1">
              <a:solidFill>
                <a:schemeClr val="dk1"/>
              </a:solidFill>
            </a:endParaRPr>
          </a:p>
          <a:p>
            <a:pPr marL="0" lvl="0" indent="0" algn="l" rtl="0">
              <a:spcBef>
                <a:spcPts val="1200"/>
              </a:spcBef>
              <a:spcAft>
                <a:spcPts val="0"/>
              </a:spcAft>
              <a:buNone/>
            </a:pPr>
            <a:endParaRPr sz="1800">
              <a:solidFill>
                <a:schemeClr val="dk2"/>
              </a:solidFill>
              <a:latin typeface="Figtree"/>
              <a:ea typeface="Figtree"/>
              <a:cs typeface="Figtree"/>
              <a:sym typeface="Figtree"/>
            </a:endParaRPr>
          </a:p>
        </p:txBody>
      </p:sp>
      <p:sp>
        <p:nvSpPr>
          <p:cNvPr id="633" name="Google Shape;633;p64"/>
          <p:cNvSpPr txBox="1"/>
          <p:nvPr/>
        </p:nvSpPr>
        <p:spPr>
          <a:xfrm>
            <a:off x="4199625" y="1809475"/>
            <a:ext cx="43800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if (humanDetected &amp;&amp; mode == 0) {  </a:t>
            </a:r>
            <a:r>
              <a:rPr lang="en" sz="1100" dirty="0">
                <a:solidFill>
                  <a:srgbClr val="00FF00"/>
                </a:solidFill>
                <a:latin typeface="Figtree"/>
                <a:ea typeface="Figtree"/>
                <a:cs typeface="Figtree"/>
                <a:sym typeface="Figtree"/>
              </a:rPr>
              <a:t>// Prompt for password after detection</a:t>
            </a:r>
            <a:endParaRPr sz="1100" dirty="0">
              <a:solidFill>
                <a:srgbClr val="00FF00"/>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    if (!enterPasswordDisplayed) {</a:t>
            </a:r>
            <a:endParaRPr sz="11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      lcd.clear();</a:t>
            </a:r>
            <a:endParaRPr sz="11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      lcd.setCursor(0, 0);</a:t>
            </a:r>
            <a:endParaRPr sz="11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      lcd.print("Enter Password:");</a:t>
            </a:r>
            <a:endParaRPr sz="11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      enterPasswordDisplayed = true;  </a:t>
            </a:r>
            <a:r>
              <a:rPr lang="en" sz="1100" dirty="0">
                <a:solidFill>
                  <a:srgbClr val="00FF00"/>
                </a:solidFill>
                <a:latin typeface="Figtree"/>
                <a:ea typeface="Figtree"/>
                <a:cs typeface="Figtree"/>
                <a:sym typeface="Figtree"/>
              </a:rPr>
              <a:t>// Ensure password prompt is displayed only once</a:t>
            </a:r>
            <a:endParaRPr sz="1100" dirty="0">
              <a:solidFill>
                <a:srgbClr val="00FF00"/>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    }</a:t>
            </a:r>
            <a:endParaRPr sz="11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endParaRPr sz="11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    key = keypad.getKey();</a:t>
            </a:r>
            <a:endParaRPr sz="11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    if (key) {</a:t>
            </a:r>
            <a:endParaRPr sz="11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      Data[data_count] = key;</a:t>
            </a:r>
            <a:endParaRPr sz="11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      lcd.setCursor(4 + data_count, 1);</a:t>
            </a:r>
            <a:endParaRPr sz="11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      lcd.print("*");</a:t>
            </a:r>
            <a:endParaRPr sz="11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      data_count++;</a:t>
            </a:r>
            <a:endParaRPr sz="11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100" dirty="0">
                <a:solidFill>
                  <a:schemeClr val="accent4"/>
                </a:solidFill>
                <a:latin typeface="Figtree"/>
                <a:ea typeface="Figtree"/>
                <a:cs typeface="Figtree"/>
                <a:sym typeface="Figtree"/>
              </a:rPr>
              <a:t>    }</a:t>
            </a:r>
            <a:endParaRPr sz="1100" dirty="0">
              <a:solidFill>
                <a:schemeClr val="accent4"/>
              </a:solidFill>
              <a:latin typeface="Figtree"/>
              <a:ea typeface="Figtree"/>
              <a:cs typeface="Figtree"/>
              <a:sym typeface="Figtree"/>
            </a:endParaRPr>
          </a:p>
          <a:p>
            <a:pPr marL="0" lvl="0" indent="0" algn="l" rtl="0">
              <a:spcBef>
                <a:spcPts val="0"/>
              </a:spcBef>
              <a:spcAft>
                <a:spcPts val="0"/>
              </a:spcAft>
              <a:buNone/>
            </a:pPr>
            <a:endParaRPr sz="1100" dirty="0">
              <a:solidFill>
                <a:schemeClr val="accent4"/>
              </a:solidFill>
              <a:latin typeface="Figtree"/>
              <a:ea typeface="Figtree"/>
              <a:cs typeface="Figtree"/>
              <a:sym typeface="Figtree"/>
            </a:endParaRPr>
          </a:p>
        </p:txBody>
      </p:sp>
    </p:spTree>
  </p:cSld>
  <p:clrMapOvr>
    <a:masterClrMapping/>
  </p:clrMapOvr>
  <mc:AlternateContent xmlns:mc="http://schemas.openxmlformats.org/markup-compatibility/2006">
    <mc:Choice xmlns:p14="http://schemas.microsoft.com/office/powerpoint/2010/main" Requires="p14">
      <p:transition spd="slow" p14:dur="2000" advTm="5517"/>
    </mc:Choice>
    <mc:Fallback>
      <p:transition spd="slow" advTm="551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pic>
        <p:nvPicPr>
          <p:cNvPr id="638" name="Google Shape;638;p65"/>
          <p:cNvPicPr preferRelativeResize="0">
            <a:picLocks noGrp="1"/>
          </p:cNvPicPr>
          <p:nvPr>
            <p:ph type="pic" idx="2"/>
          </p:nvPr>
        </p:nvPicPr>
        <p:blipFill rotWithShape="1">
          <a:blip r:embed="rId3">
            <a:alphaModFix/>
          </a:blip>
          <a:srcRect l="20826" r="20820"/>
          <a:stretch/>
        </p:blipFill>
        <p:spPr>
          <a:xfrm>
            <a:off x="0" y="1200000"/>
            <a:ext cx="3453300" cy="3944400"/>
          </a:xfrm>
          <a:prstGeom prst="round1Rect">
            <a:avLst>
              <a:gd name="adj" fmla="val 16667"/>
            </a:avLst>
          </a:prstGeom>
        </p:spPr>
      </p:pic>
      <p:sp>
        <p:nvSpPr>
          <p:cNvPr id="639" name="Google Shape;639;p65"/>
          <p:cNvSpPr txBox="1">
            <a:spLocks noGrp="1"/>
          </p:cNvSpPr>
          <p:nvPr>
            <p:ph type="ctrTitle"/>
          </p:nvPr>
        </p:nvSpPr>
        <p:spPr>
          <a:xfrm>
            <a:off x="367200" y="345750"/>
            <a:ext cx="31212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Liquid Crystal Display (LCD)</a:t>
            </a:r>
            <a:endParaRPr>
              <a:solidFill>
                <a:schemeClr val="dk1"/>
              </a:solidFill>
            </a:endParaRPr>
          </a:p>
        </p:txBody>
      </p:sp>
      <p:sp>
        <p:nvSpPr>
          <p:cNvPr id="640" name="Google Shape;640;p65"/>
          <p:cNvSpPr/>
          <p:nvPr/>
        </p:nvSpPr>
        <p:spPr>
          <a:xfrm>
            <a:off x="3742425" y="345750"/>
            <a:ext cx="5151900" cy="4495200"/>
          </a:xfrm>
          <a:prstGeom prst="roundRect">
            <a:avLst>
              <a:gd name="adj" fmla="val 870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641" name="Google Shape;641;p65"/>
          <p:cNvSpPr txBox="1"/>
          <p:nvPr/>
        </p:nvSpPr>
        <p:spPr>
          <a:xfrm>
            <a:off x="3948850" y="442350"/>
            <a:ext cx="4470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rPr>
              <a:t>Function:</a:t>
            </a:r>
            <a:r>
              <a:rPr lang="en" sz="1100">
                <a:solidFill>
                  <a:schemeClr val="dk1"/>
                </a:solidFill>
              </a:rPr>
              <a:t> Provides real-time feedback on system status.</a:t>
            </a:r>
            <a:endParaRPr sz="1800">
              <a:solidFill>
                <a:schemeClr val="dk2"/>
              </a:solidFill>
              <a:latin typeface="Figtree"/>
              <a:ea typeface="Figtree"/>
              <a:cs typeface="Figtree"/>
              <a:sym typeface="Figtree"/>
            </a:endParaRPr>
          </a:p>
        </p:txBody>
      </p:sp>
      <p:sp>
        <p:nvSpPr>
          <p:cNvPr id="642" name="Google Shape;642;p65"/>
          <p:cNvSpPr txBox="1"/>
          <p:nvPr/>
        </p:nvSpPr>
        <p:spPr>
          <a:xfrm>
            <a:off x="3998325" y="796350"/>
            <a:ext cx="4640100" cy="111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b="1">
                <a:solidFill>
                  <a:schemeClr val="dk1"/>
                </a:solidFill>
              </a:rPr>
              <a:t>Working:</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a:solidFill>
                  <a:schemeClr val="dk1"/>
                </a:solidFill>
              </a:rPr>
              <a:t>Displays prompts like “Enter Password” and shows sensor readings.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Visual feedback for successful/failed authentication.</a:t>
            </a:r>
            <a:endParaRPr sz="1100">
              <a:solidFill>
                <a:schemeClr val="dk1"/>
              </a:solidFill>
            </a:endParaRPr>
          </a:p>
          <a:p>
            <a:pPr marL="457200" lvl="0" indent="0" algn="l" rtl="0">
              <a:lnSpc>
                <a:spcPct val="115000"/>
              </a:lnSpc>
              <a:spcBef>
                <a:spcPts val="1200"/>
              </a:spcBef>
              <a:spcAft>
                <a:spcPts val="0"/>
              </a:spcAft>
              <a:buNone/>
            </a:pPr>
            <a:endParaRPr sz="1100" b="1">
              <a:solidFill>
                <a:schemeClr val="dk1"/>
              </a:solidFill>
            </a:endParaRPr>
          </a:p>
          <a:p>
            <a:pPr marL="0" lvl="0" indent="0" algn="l" rtl="0">
              <a:spcBef>
                <a:spcPts val="1200"/>
              </a:spcBef>
              <a:spcAft>
                <a:spcPts val="0"/>
              </a:spcAft>
              <a:buNone/>
            </a:pPr>
            <a:endParaRPr sz="1800">
              <a:solidFill>
                <a:schemeClr val="dk2"/>
              </a:solidFill>
              <a:latin typeface="Figtree"/>
              <a:ea typeface="Figtree"/>
              <a:cs typeface="Figtree"/>
              <a:sym typeface="Figtree"/>
            </a:endParaRPr>
          </a:p>
        </p:txBody>
      </p:sp>
      <p:sp>
        <p:nvSpPr>
          <p:cNvPr id="643" name="Google Shape;643;p65"/>
          <p:cNvSpPr txBox="1"/>
          <p:nvPr/>
        </p:nvSpPr>
        <p:spPr>
          <a:xfrm>
            <a:off x="3742425" y="1818900"/>
            <a:ext cx="28536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if (data_count == Password_Lenght - 1) {</a:t>
            </a:r>
            <a:endParaRPr sz="1200">
              <a:solidFill>
                <a:schemeClr val="accent4"/>
              </a:solidFill>
              <a:latin typeface="Figtree"/>
              <a:ea typeface="Figtree"/>
              <a:cs typeface="Figtree"/>
              <a:sym typeface="Figtree"/>
            </a:endParaRPr>
          </a:p>
          <a:p>
            <a:pPr marL="0" lvl="0" indent="0" algn="l" rtl="0">
              <a:spcBef>
                <a:spcPts val="0"/>
              </a:spcBef>
              <a:spcAft>
                <a:spcPts val="0"/>
              </a:spcAft>
              <a:buNone/>
            </a:pPr>
            <a:r>
              <a:rPr lang="en" sz="1200">
                <a:solidFill>
                  <a:schemeClr val="accent4"/>
                </a:solidFill>
                <a:latin typeface="Figtree"/>
                <a:ea typeface="Figtree"/>
                <a:cs typeface="Figtree"/>
                <a:sym typeface="Figtree"/>
              </a:rPr>
              <a:t>      if (!strcmp(Data, Master)) {  </a:t>
            </a:r>
            <a:endParaRPr sz="120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lcd.clear();</a:t>
            </a:r>
            <a:endParaRPr sz="120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lcd.setCursor(0, 0);</a:t>
            </a:r>
            <a:endParaRPr sz="120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lcd.print("Unlocking...");</a:t>
            </a:r>
            <a:endParaRPr sz="120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delay(2000); lcd.clear();</a:t>
            </a:r>
            <a:endParaRPr sz="120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lcd.setCursor(0, 0);</a:t>
            </a:r>
            <a:endParaRPr sz="120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lcd.print("Door Unlocked");</a:t>
            </a:r>
            <a:endParaRPr sz="1200">
              <a:solidFill>
                <a:schemeClr val="accent4"/>
              </a:solidFill>
              <a:latin typeface="Figtree"/>
              <a:ea typeface="Figtree"/>
              <a:cs typeface="Figtree"/>
              <a:sym typeface="Figtree"/>
            </a:endParaRPr>
          </a:p>
          <a:p>
            <a:pPr marL="0" lvl="0" indent="0" algn="l" rtl="0">
              <a:spcBef>
                <a:spcPts val="0"/>
              </a:spcBef>
              <a:spcAft>
                <a:spcPts val="0"/>
              </a:spcAft>
              <a:buNone/>
            </a:pPr>
            <a:r>
              <a:rPr lang="en" sz="1200">
                <a:solidFill>
                  <a:schemeClr val="accent4"/>
                </a:solidFill>
                <a:latin typeface="Figtree"/>
                <a:ea typeface="Figtree"/>
                <a:cs typeface="Figtree"/>
                <a:sym typeface="Figtree"/>
              </a:rPr>
              <a:t>        mode = 1;  </a:t>
            </a:r>
            <a:endParaRPr sz="1200">
              <a:solidFill>
                <a:schemeClr val="accent4"/>
              </a:solidFill>
              <a:latin typeface="Figtree"/>
              <a:ea typeface="Figtree"/>
              <a:cs typeface="Figtree"/>
              <a:sym typeface="Figtree"/>
            </a:endParaRPr>
          </a:p>
          <a:p>
            <a:pPr marL="0" lvl="0" indent="0" algn="l" rtl="0">
              <a:spcBef>
                <a:spcPts val="0"/>
              </a:spcBef>
              <a:spcAft>
                <a:spcPts val="0"/>
              </a:spcAft>
              <a:buNone/>
            </a:pPr>
            <a:r>
              <a:rPr lang="en" sz="1200">
                <a:solidFill>
                  <a:schemeClr val="accent4"/>
                </a:solidFill>
                <a:latin typeface="Figtree"/>
                <a:ea typeface="Figtree"/>
                <a:cs typeface="Figtree"/>
                <a:sym typeface="Figtree"/>
              </a:rPr>
              <a:t>        humanDetected = false;       </a:t>
            </a:r>
            <a:endParaRPr sz="120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delay(2000);</a:t>
            </a:r>
            <a:endParaRPr sz="120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lcd.clear();</a:t>
            </a:r>
            <a:endParaRPr sz="120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enterPasswordDisplayed = false; }</a:t>
            </a:r>
            <a:endParaRPr sz="120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data_count = 0;     }</a:t>
            </a:r>
            <a:endParaRPr sz="1200">
              <a:solidFill>
                <a:schemeClr val="accent4"/>
              </a:solidFill>
              <a:latin typeface="Figtree"/>
              <a:ea typeface="Figtree"/>
              <a:cs typeface="Figtree"/>
              <a:sym typeface="Figtree"/>
            </a:endParaRPr>
          </a:p>
          <a:p>
            <a:pPr marL="0" lvl="0" indent="0" algn="l" rtl="0">
              <a:spcBef>
                <a:spcPts val="0"/>
              </a:spcBef>
              <a:spcAft>
                <a:spcPts val="0"/>
              </a:spcAft>
              <a:buNone/>
            </a:pPr>
            <a:endParaRPr sz="1200">
              <a:solidFill>
                <a:schemeClr val="accent4"/>
              </a:solidFill>
              <a:latin typeface="Figtree"/>
              <a:ea typeface="Figtree"/>
              <a:cs typeface="Figtree"/>
              <a:sym typeface="Figtree"/>
            </a:endParaRPr>
          </a:p>
        </p:txBody>
      </p:sp>
      <p:sp>
        <p:nvSpPr>
          <p:cNvPr id="644" name="Google Shape;644;p65"/>
          <p:cNvSpPr txBox="1"/>
          <p:nvPr/>
        </p:nvSpPr>
        <p:spPr>
          <a:xfrm>
            <a:off x="6661275" y="2005050"/>
            <a:ext cx="21816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else {  </a:t>
            </a:r>
            <a:endParaRPr sz="120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lcd.clear();</a:t>
            </a:r>
            <a:endParaRPr sz="120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lcd.setCursor(0, 0);</a:t>
            </a:r>
            <a:endParaRPr sz="120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lcd.print("Incorrect Pass");</a:t>
            </a:r>
            <a:endParaRPr sz="120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delay(2000);</a:t>
            </a:r>
            <a:endParaRPr sz="120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lcd.clear();</a:t>
            </a:r>
            <a:endParaRPr sz="120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lcd.setCursor(0, 0);</a:t>
            </a:r>
            <a:endParaRPr sz="120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200">
                <a:solidFill>
                  <a:schemeClr val="accent4"/>
                </a:solidFill>
                <a:latin typeface="Figtree"/>
                <a:ea typeface="Figtree"/>
                <a:cs typeface="Figtree"/>
                <a:sym typeface="Figtree"/>
              </a:rPr>
              <a:t>        lcd.print("Enter Password:");  = true;       }</a:t>
            </a:r>
            <a:endParaRPr sz="1800">
              <a:solidFill>
                <a:schemeClr val="accent4"/>
              </a:solidFill>
              <a:latin typeface="Figtree"/>
              <a:ea typeface="Figtree"/>
              <a:cs typeface="Figtree"/>
              <a:sym typeface="Figtree"/>
            </a:endParaRPr>
          </a:p>
        </p:txBody>
      </p:sp>
      <p:cxnSp>
        <p:nvCxnSpPr>
          <p:cNvPr id="645" name="Google Shape;645;p65"/>
          <p:cNvCxnSpPr/>
          <p:nvPr/>
        </p:nvCxnSpPr>
        <p:spPr>
          <a:xfrm>
            <a:off x="6646325" y="1994325"/>
            <a:ext cx="0" cy="26208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2000" advTm="12331"/>
    </mc:Choice>
    <mc:Fallback>
      <p:transition spd="slow" advTm="1233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66"/>
          <p:cNvPicPr preferRelativeResize="0">
            <a:picLocks noGrp="1"/>
          </p:cNvPicPr>
          <p:nvPr>
            <p:ph type="pic" idx="2"/>
          </p:nvPr>
        </p:nvPicPr>
        <p:blipFill rotWithShape="1">
          <a:blip r:embed="rId3">
            <a:alphaModFix/>
          </a:blip>
          <a:srcRect l="7620" r="7612"/>
          <a:stretch/>
        </p:blipFill>
        <p:spPr>
          <a:xfrm>
            <a:off x="0" y="1200000"/>
            <a:ext cx="3453300" cy="3944400"/>
          </a:xfrm>
          <a:prstGeom prst="round1Rect">
            <a:avLst>
              <a:gd name="adj" fmla="val 16667"/>
            </a:avLst>
          </a:prstGeom>
        </p:spPr>
      </p:pic>
      <p:sp>
        <p:nvSpPr>
          <p:cNvPr id="651" name="Google Shape;651;p66"/>
          <p:cNvSpPr txBox="1">
            <a:spLocks noGrp="1"/>
          </p:cNvSpPr>
          <p:nvPr>
            <p:ph type="ctrTitle"/>
          </p:nvPr>
        </p:nvSpPr>
        <p:spPr>
          <a:xfrm>
            <a:off x="332100" y="345750"/>
            <a:ext cx="31212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PIR Sensor and LDR</a:t>
            </a:r>
            <a:endParaRPr>
              <a:solidFill>
                <a:schemeClr val="dk1"/>
              </a:solidFill>
            </a:endParaRPr>
          </a:p>
        </p:txBody>
      </p:sp>
      <p:sp>
        <p:nvSpPr>
          <p:cNvPr id="652" name="Google Shape;652;p66"/>
          <p:cNvSpPr/>
          <p:nvPr/>
        </p:nvSpPr>
        <p:spPr>
          <a:xfrm>
            <a:off x="3677250" y="345750"/>
            <a:ext cx="5151900" cy="4495200"/>
          </a:xfrm>
          <a:prstGeom prst="roundRect">
            <a:avLst>
              <a:gd name="adj" fmla="val 870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653" name="Google Shape;653;p66"/>
          <p:cNvSpPr txBox="1"/>
          <p:nvPr/>
        </p:nvSpPr>
        <p:spPr>
          <a:xfrm>
            <a:off x="3933150" y="530650"/>
            <a:ext cx="4470300" cy="6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b="1">
                <a:solidFill>
                  <a:schemeClr val="dk1"/>
                </a:solidFill>
              </a:rPr>
              <a:t>PIR Sensor Function:</a:t>
            </a:r>
            <a:r>
              <a:rPr lang="en" sz="1100">
                <a:solidFill>
                  <a:schemeClr val="dk1"/>
                </a:solidFill>
              </a:rPr>
              <a:t> Detects motion to determine occupancy for automation.</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b="1">
                <a:solidFill>
                  <a:schemeClr val="dk1"/>
                </a:solidFill>
              </a:rPr>
              <a:t>LDR Function:</a:t>
            </a:r>
            <a:r>
              <a:rPr lang="en" sz="1100">
                <a:solidFill>
                  <a:schemeClr val="dk1"/>
                </a:solidFill>
              </a:rPr>
              <a:t> Measures ambient light to control lighting.</a:t>
            </a:r>
            <a:endParaRPr sz="1100">
              <a:solidFill>
                <a:schemeClr val="dk1"/>
              </a:solidFill>
            </a:endParaRPr>
          </a:p>
          <a:p>
            <a:pPr marL="0" lvl="0" indent="0" algn="l" rtl="0">
              <a:spcBef>
                <a:spcPts val="0"/>
              </a:spcBef>
              <a:spcAft>
                <a:spcPts val="0"/>
              </a:spcAft>
              <a:buNone/>
            </a:pPr>
            <a:r>
              <a:rPr lang="en" sz="1100">
                <a:solidFill>
                  <a:schemeClr val="dk1"/>
                </a:solidFill>
              </a:rPr>
              <a:t>.</a:t>
            </a:r>
            <a:endParaRPr sz="1800">
              <a:solidFill>
                <a:schemeClr val="dk2"/>
              </a:solidFill>
              <a:latin typeface="Figtree"/>
              <a:ea typeface="Figtree"/>
              <a:cs typeface="Figtree"/>
              <a:sym typeface="Figtree"/>
            </a:endParaRPr>
          </a:p>
        </p:txBody>
      </p:sp>
      <p:sp>
        <p:nvSpPr>
          <p:cNvPr id="654" name="Google Shape;654;p66"/>
          <p:cNvSpPr txBox="1"/>
          <p:nvPr/>
        </p:nvSpPr>
        <p:spPr>
          <a:xfrm>
            <a:off x="3933150" y="1199950"/>
            <a:ext cx="4640100" cy="8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dirty="0">
                <a:solidFill>
                  <a:schemeClr val="dk1"/>
                </a:solidFill>
              </a:rPr>
              <a:t>Working:</a:t>
            </a:r>
            <a:endParaRPr sz="1100"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dirty="0">
                <a:solidFill>
                  <a:schemeClr val="dk1"/>
                </a:solidFill>
              </a:rPr>
              <a:t>If the room is occupied and light is low, the system turns on the lights.</a:t>
            </a:r>
            <a:endParaRPr sz="1100" dirty="0">
              <a:solidFill>
                <a:schemeClr val="dk1"/>
              </a:solidFill>
            </a:endParaRPr>
          </a:p>
          <a:p>
            <a:pPr marL="0" lvl="0" indent="0" algn="l" rtl="0">
              <a:spcBef>
                <a:spcPts val="1200"/>
              </a:spcBef>
              <a:spcAft>
                <a:spcPts val="0"/>
              </a:spcAft>
              <a:buNone/>
            </a:pPr>
            <a:endParaRPr sz="1100" b="1" dirty="0">
              <a:solidFill>
                <a:schemeClr val="dk1"/>
              </a:solidFill>
            </a:endParaRPr>
          </a:p>
        </p:txBody>
      </p:sp>
      <p:sp>
        <p:nvSpPr>
          <p:cNvPr id="655" name="Google Shape;655;p66"/>
          <p:cNvSpPr txBox="1"/>
          <p:nvPr/>
        </p:nvSpPr>
        <p:spPr>
          <a:xfrm>
            <a:off x="4166400" y="2081350"/>
            <a:ext cx="41736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solidFill>
                  <a:schemeClr val="accent4"/>
                </a:solidFill>
                <a:latin typeface="Figtree"/>
                <a:ea typeface="Figtree"/>
                <a:cs typeface="Figtree"/>
                <a:sym typeface="Figtree"/>
              </a:rPr>
              <a:t>if (resuldoSensorLDR &lt; 600 &amp;&amp; val == HIGH) {</a:t>
            </a:r>
            <a:endParaRPr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dirty="0">
                <a:solidFill>
                  <a:schemeClr val="accent4"/>
                </a:solidFill>
                <a:latin typeface="Figtree"/>
                <a:ea typeface="Figtree"/>
                <a:cs typeface="Figtree"/>
                <a:sym typeface="Figtree"/>
              </a:rPr>
              <a:t>      digitalWrite(releNO, HIGH);</a:t>
            </a:r>
            <a:endParaRPr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dirty="0">
                <a:solidFill>
                  <a:schemeClr val="accent4"/>
                </a:solidFill>
                <a:latin typeface="Figtree"/>
                <a:ea typeface="Figtree"/>
                <a:cs typeface="Figtree"/>
                <a:sym typeface="Figtree"/>
              </a:rPr>
              <a:t>      lcd.setCursor(0, 1);</a:t>
            </a:r>
            <a:endParaRPr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dirty="0">
                <a:solidFill>
                  <a:schemeClr val="accent4"/>
                </a:solidFill>
                <a:latin typeface="Figtree"/>
                <a:ea typeface="Figtree"/>
                <a:cs typeface="Figtree"/>
                <a:sym typeface="Figtree"/>
              </a:rPr>
              <a:t>      lcd.print("Light: On ");</a:t>
            </a:r>
            <a:endParaRPr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dirty="0">
                <a:solidFill>
                  <a:schemeClr val="accent4"/>
                </a:solidFill>
                <a:latin typeface="Figtree"/>
                <a:ea typeface="Figtree"/>
                <a:cs typeface="Figtree"/>
                <a:sym typeface="Figtree"/>
              </a:rPr>
              <a:t>      delay(5000);</a:t>
            </a:r>
            <a:endParaRPr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dirty="0">
                <a:solidFill>
                  <a:schemeClr val="accent4"/>
                </a:solidFill>
                <a:latin typeface="Figtree"/>
                <a:ea typeface="Figtree"/>
                <a:cs typeface="Figtree"/>
                <a:sym typeface="Figtree"/>
              </a:rPr>
              <a:t>    } else {</a:t>
            </a:r>
            <a:endParaRPr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dirty="0">
                <a:solidFill>
                  <a:schemeClr val="accent4"/>
                </a:solidFill>
                <a:latin typeface="Figtree"/>
                <a:ea typeface="Figtree"/>
                <a:cs typeface="Figtree"/>
                <a:sym typeface="Figtree"/>
              </a:rPr>
              <a:t>      digitalWrite(releNO, LOW);</a:t>
            </a:r>
            <a:endParaRPr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dirty="0">
                <a:solidFill>
                  <a:schemeClr val="accent4"/>
                </a:solidFill>
                <a:latin typeface="Figtree"/>
                <a:ea typeface="Figtree"/>
                <a:cs typeface="Figtree"/>
                <a:sym typeface="Figtree"/>
              </a:rPr>
              <a:t>      lcd.setCursor(0, 1);</a:t>
            </a:r>
            <a:endParaRPr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dirty="0">
                <a:solidFill>
                  <a:schemeClr val="accent4"/>
                </a:solidFill>
                <a:latin typeface="Figtree"/>
                <a:ea typeface="Figtree"/>
                <a:cs typeface="Figtree"/>
                <a:sym typeface="Figtree"/>
              </a:rPr>
              <a:t>      lcd.print("Light: Off");</a:t>
            </a:r>
            <a:endParaRPr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dirty="0">
                <a:solidFill>
                  <a:schemeClr val="accent4"/>
                </a:solidFill>
                <a:latin typeface="Figtree"/>
                <a:ea typeface="Figtree"/>
                <a:cs typeface="Figtree"/>
                <a:sym typeface="Figtree"/>
              </a:rPr>
              <a:t>      delay(300);</a:t>
            </a:r>
            <a:endParaRPr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dirty="0">
                <a:solidFill>
                  <a:schemeClr val="accent4"/>
                </a:solidFill>
                <a:latin typeface="Figtree"/>
                <a:ea typeface="Figtree"/>
                <a:cs typeface="Figtree"/>
                <a:sym typeface="Figtree"/>
              </a:rPr>
              <a:t>    }</a:t>
            </a:r>
            <a:endParaRPr dirty="0">
              <a:solidFill>
                <a:schemeClr val="accent4"/>
              </a:solidFill>
              <a:latin typeface="Figtree"/>
              <a:ea typeface="Figtree"/>
              <a:cs typeface="Figtree"/>
              <a:sym typeface="Figtree"/>
            </a:endParaRPr>
          </a:p>
          <a:p>
            <a:pPr marL="0" lvl="0" indent="0" algn="l" rtl="0">
              <a:spcBef>
                <a:spcPts val="0"/>
              </a:spcBef>
              <a:spcAft>
                <a:spcPts val="0"/>
              </a:spcAft>
              <a:buNone/>
            </a:pPr>
            <a:endParaRPr dirty="0">
              <a:solidFill>
                <a:schemeClr val="accent4"/>
              </a:solidFill>
              <a:latin typeface="Figtree"/>
              <a:ea typeface="Figtree"/>
              <a:cs typeface="Figtree"/>
              <a:sym typeface="Figtree"/>
            </a:endParaRPr>
          </a:p>
        </p:txBody>
      </p:sp>
    </p:spTree>
  </p:cSld>
  <p:clrMapOvr>
    <a:masterClrMapping/>
  </p:clrMapOvr>
  <mc:AlternateContent xmlns:mc="http://schemas.openxmlformats.org/markup-compatibility/2006">
    <mc:Choice xmlns:p14="http://schemas.microsoft.com/office/powerpoint/2010/main" Requires="p14">
      <p:transition spd="slow" p14:dur="2000" advTm="35660"/>
    </mc:Choice>
    <mc:Fallback>
      <p:transition spd="slow" advTm="3566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pic>
        <p:nvPicPr>
          <p:cNvPr id="660" name="Google Shape;660;p67"/>
          <p:cNvPicPr preferRelativeResize="0">
            <a:picLocks noGrp="1"/>
          </p:cNvPicPr>
          <p:nvPr>
            <p:ph type="pic" idx="2"/>
          </p:nvPr>
        </p:nvPicPr>
        <p:blipFill rotWithShape="1">
          <a:blip r:embed="rId3">
            <a:alphaModFix/>
          </a:blip>
          <a:srcRect t="7170" b="7161"/>
          <a:stretch/>
        </p:blipFill>
        <p:spPr>
          <a:xfrm>
            <a:off x="0" y="1200000"/>
            <a:ext cx="3453300" cy="3944400"/>
          </a:xfrm>
          <a:prstGeom prst="round1Rect">
            <a:avLst>
              <a:gd name="adj" fmla="val 16667"/>
            </a:avLst>
          </a:prstGeom>
        </p:spPr>
      </p:pic>
      <p:sp>
        <p:nvSpPr>
          <p:cNvPr id="661" name="Google Shape;661;p67"/>
          <p:cNvSpPr txBox="1">
            <a:spLocks noGrp="1"/>
          </p:cNvSpPr>
          <p:nvPr>
            <p:ph type="ctrTitle"/>
          </p:nvPr>
        </p:nvSpPr>
        <p:spPr>
          <a:xfrm>
            <a:off x="367200" y="345750"/>
            <a:ext cx="31212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Gas Sensor (MQ-2)</a:t>
            </a:r>
            <a:endParaRPr>
              <a:solidFill>
                <a:schemeClr val="dk1"/>
              </a:solidFill>
            </a:endParaRPr>
          </a:p>
        </p:txBody>
      </p:sp>
      <p:sp>
        <p:nvSpPr>
          <p:cNvPr id="662" name="Google Shape;662;p67"/>
          <p:cNvSpPr/>
          <p:nvPr/>
        </p:nvSpPr>
        <p:spPr>
          <a:xfrm>
            <a:off x="3742425" y="345750"/>
            <a:ext cx="5151900" cy="4495200"/>
          </a:xfrm>
          <a:prstGeom prst="roundRect">
            <a:avLst>
              <a:gd name="adj" fmla="val 870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663" name="Google Shape;663;p67"/>
          <p:cNvSpPr txBox="1"/>
          <p:nvPr/>
        </p:nvSpPr>
        <p:spPr>
          <a:xfrm>
            <a:off x="3937975" y="606750"/>
            <a:ext cx="4470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rPr>
              <a:t>Function:</a:t>
            </a:r>
            <a:r>
              <a:rPr lang="en" sz="1100">
                <a:solidFill>
                  <a:schemeClr val="dk1"/>
                </a:solidFill>
              </a:rPr>
              <a:t> Monitors gas levels to detect leaks.</a:t>
            </a:r>
            <a:endParaRPr sz="1800">
              <a:solidFill>
                <a:schemeClr val="dk2"/>
              </a:solidFill>
              <a:latin typeface="Figtree"/>
              <a:ea typeface="Figtree"/>
              <a:cs typeface="Figtree"/>
              <a:sym typeface="Figtree"/>
            </a:endParaRPr>
          </a:p>
        </p:txBody>
      </p:sp>
      <p:sp>
        <p:nvSpPr>
          <p:cNvPr id="664" name="Google Shape;664;p67"/>
          <p:cNvSpPr txBox="1"/>
          <p:nvPr/>
        </p:nvSpPr>
        <p:spPr>
          <a:xfrm>
            <a:off x="3998325" y="960750"/>
            <a:ext cx="4640100" cy="107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b="1">
                <a:solidFill>
                  <a:schemeClr val="dk1"/>
                </a:solidFill>
              </a:rPr>
              <a:t>Working:</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a:solidFill>
                  <a:schemeClr val="dk1"/>
                </a:solidFill>
              </a:rPr>
              <a:t>Continuously measures gas concentration.</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Triggers an alert if dangerous levels are detected</a:t>
            </a:r>
            <a:endParaRPr sz="1100">
              <a:solidFill>
                <a:schemeClr val="dk1"/>
              </a:solidFill>
            </a:endParaRPr>
          </a:p>
          <a:p>
            <a:pPr marL="457200" lvl="0" indent="0" algn="l" rtl="0">
              <a:lnSpc>
                <a:spcPct val="115000"/>
              </a:lnSpc>
              <a:spcBef>
                <a:spcPts val="1200"/>
              </a:spcBef>
              <a:spcAft>
                <a:spcPts val="0"/>
              </a:spcAft>
              <a:buNone/>
            </a:pPr>
            <a:endParaRPr sz="1100" b="1">
              <a:solidFill>
                <a:schemeClr val="dk1"/>
              </a:solidFill>
            </a:endParaRPr>
          </a:p>
          <a:p>
            <a:pPr marL="0" lvl="0" indent="0" algn="l" rtl="0">
              <a:spcBef>
                <a:spcPts val="1200"/>
              </a:spcBef>
              <a:spcAft>
                <a:spcPts val="0"/>
              </a:spcAft>
              <a:buNone/>
            </a:pPr>
            <a:endParaRPr sz="1800">
              <a:solidFill>
                <a:schemeClr val="dk2"/>
              </a:solidFill>
              <a:latin typeface="Figtree"/>
              <a:ea typeface="Figtree"/>
              <a:cs typeface="Figtree"/>
              <a:sym typeface="Figtree"/>
            </a:endParaRPr>
          </a:p>
        </p:txBody>
      </p:sp>
      <p:sp>
        <p:nvSpPr>
          <p:cNvPr id="665" name="Google Shape;665;p67"/>
          <p:cNvSpPr txBox="1"/>
          <p:nvPr/>
        </p:nvSpPr>
        <p:spPr>
          <a:xfrm>
            <a:off x="4258725" y="1918200"/>
            <a:ext cx="41193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300" dirty="0">
                <a:solidFill>
                  <a:schemeClr val="accent4"/>
                </a:solidFill>
                <a:latin typeface="Figtree"/>
                <a:ea typeface="Figtree"/>
                <a:cs typeface="Figtree"/>
                <a:sym typeface="Figtree"/>
              </a:rPr>
              <a:t>if (gasLevel != previousGasLevel) {</a:t>
            </a:r>
            <a:endParaRPr sz="13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300" dirty="0">
                <a:solidFill>
                  <a:schemeClr val="accent4"/>
                </a:solidFill>
                <a:latin typeface="Figtree"/>
                <a:ea typeface="Figtree"/>
                <a:cs typeface="Figtree"/>
                <a:sym typeface="Figtree"/>
              </a:rPr>
              <a:t>      lcd.setCursor(8, 0);</a:t>
            </a:r>
            <a:endParaRPr sz="13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300" dirty="0">
                <a:solidFill>
                  <a:schemeClr val="accent4"/>
                </a:solidFill>
                <a:latin typeface="Figtree"/>
                <a:ea typeface="Figtree"/>
                <a:cs typeface="Figtree"/>
                <a:sym typeface="Figtree"/>
              </a:rPr>
              <a:t>      lcd.print(" Gas:");  </a:t>
            </a:r>
            <a:endParaRPr sz="13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300" dirty="0">
                <a:solidFill>
                  <a:schemeClr val="accent4"/>
                </a:solidFill>
                <a:latin typeface="Figtree"/>
                <a:ea typeface="Figtree"/>
                <a:cs typeface="Figtree"/>
                <a:sym typeface="Figtree"/>
              </a:rPr>
              <a:t>      if (gasLevel &lt;= 85) {</a:t>
            </a:r>
            <a:endParaRPr sz="13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300" dirty="0">
                <a:solidFill>
                  <a:schemeClr val="accent4"/>
                </a:solidFill>
                <a:latin typeface="Figtree"/>
                <a:ea typeface="Figtree"/>
                <a:cs typeface="Figtree"/>
                <a:sym typeface="Figtree"/>
              </a:rPr>
              <a:t>        lcd.print("Low  ");  </a:t>
            </a:r>
            <a:endParaRPr sz="13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300" dirty="0">
                <a:solidFill>
                  <a:schemeClr val="accent4"/>
                </a:solidFill>
                <a:latin typeface="Figtree"/>
                <a:ea typeface="Figtree"/>
                <a:cs typeface="Figtree"/>
                <a:sym typeface="Figtree"/>
              </a:rPr>
              <a:t>      } else if (gasLevel &lt;= 120) {</a:t>
            </a:r>
            <a:endParaRPr sz="13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300" dirty="0">
                <a:solidFill>
                  <a:schemeClr val="accent4"/>
                </a:solidFill>
                <a:latin typeface="Figtree"/>
                <a:ea typeface="Figtree"/>
                <a:cs typeface="Figtree"/>
                <a:sym typeface="Figtree"/>
              </a:rPr>
              <a:t>        lcd.print("Med  ");</a:t>
            </a:r>
            <a:endParaRPr sz="13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300" dirty="0">
                <a:solidFill>
                  <a:schemeClr val="accent4"/>
                </a:solidFill>
                <a:latin typeface="Figtree"/>
                <a:ea typeface="Figtree"/>
                <a:cs typeface="Figtree"/>
                <a:sym typeface="Figtree"/>
              </a:rPr>
              <a:t>      } else if (gasLevel &lt;= 200) {</a:t>
            </a:r>
            <a:endParaRPr sz="13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300" dirty="0">
                <a:solidFill>
                  <a:schemeClr val="accent4"/>
                </a:solidFill>
                <a:latin typeface="Figtree"/>
                <a:ea typeface="Figtree"/>
                <a:cs typeface="Figtree"/>
                <a:sym typeface="Figtree"/>
              </a:rPr>
              <a:t>        lcd.print("High ");</a:t>
            </a:r>
            <a:endParaRPr sz="13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300" dirty="0">
                <a:solidFill>
                  <a:schemeClr val="accent4"/>
                </a:solidFill>
                <a:latin typeface="Figtree"/>
                <a:ea typeface="Figtree"/>
                <a:cs typeface="Figtree"/>
                <a:sym typeface="Figtree"/>
              </a:rPr>
              <a:t>      } else if (gasLevel &lt;= 300) {</a:t>
            </a:r>
            <a:endParaRPr sz="13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300" dirty="0">
                <a:solidFill>
                  <a:schemeClr val="accent4"/>
                </a:solidFill>
                <a:latin typeface="Figtree"/>
                <a:ea typeface="Figtree"/>
                <a:cs typeface="Figtree"/>
                <a:sym typeface="Figtree"/>
              </a:rPr>
              <a:t>        lcd.print("Ext  ");</a:t>
            </a:r>
            <a:endParaRPr sz="13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300" dirty="0">
                <a:solidFill>
                  <a:schemeClr val="accent4"/>
                </a:solidFill>
                <a:latin typeface="Figtree"/>
                <a:ea typeface="Figtree"/>
                <a:cs typeface="Figtree"/>
                <a:sym typeface="Figtree"/>
              </a:rPr>
              <a:t>      }</a:t>
            </a:r>
            <a:endParaRPr sz="1300" dirty="0">
              <a:solidFill>
                <a:schemeClr val="accent4"/>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300" dirty="0">
                <a:solidFill>
                  <a:schemeClr val="accent4"/>
                </a:solidFill>
                <a:latin typeface="Figtree"/>
                <a:ea typeface="Figtree"/>
                <a:cs typeface="Figtree"/>
                <a:sym typeface="Figtree"/>
              </a:rPr>
              <a:t>      previousGasLevel = gasLevel;      }</a:t>
            </a:r>
            <a:endParaRPr sz="1300" dirty="0">
              <a:solidFill>
                <a:schemeClr val="accent4"/>
              </a:solidFill>
              <a:latin typeface="Figtree"/>
              <a:ea typeface="Figtree"/>
              <a:cs typeface="Figtree"/>
              <a:sym typeface="Figtree"/>
            </a:endParaRPr>
          </a:p>
          <a:p>
            <a:pPr marL="0" lvl="0" indent="0" algn="l" rtl="0">
              <a:spcBef>
                <a:spcPts val="0"/>
              </a:spcBef>
              <a:spcAft>
                <a:spcPts val="0"/>
              </a:spcAft>
              <a:buNone/>
            </a:pPr>
            <a:endParaRPr sz="1300" dirty="0">
              <a:solidFill>
                <a:schemeClr val="accent4"/>
              </a:solidFill>
              <a:latin typeface="Figtree"/>
              <a:ea typeface="Figtree"/>
              <a:cs typeface="Figtree"/>
              <a:sym typeface="Figtree"/>
            </a:endParaRPr>
          </a:p>
        </p:txBody>
      </p:sp>
    </p:spTree>
  </p:cSld>
  <p:clrMapOvr>
    <a:masterClrMapping/>
  </p:clrMapOvr>
  <mc:AlternateContent xmlns:mc="http://schemas.openxmlformats.org/markup-compatibility/2006">
    <mc:Choice xmlns:p14="http://schemas.microsoft.com/office/powerpoint/2010/main" Requires="p14">
      <p:transition spd="slow" p14:dur="2000" advTm="30289"/>
    </mc:Choice>
    <mc:Fallback>
      <p:transition spd="slow" advTm="3028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pic>
        <p:nvPicPr>
          <p:cNvPr id="670" name="Google Shape;670;p68"/>
          <p:cNvPicPr preferRelativeResize="0">
            <a:picLocks noGrp="1"/>
          </p:cNvPicPr>
          <p:nvPr>
            <p:ph type="pic" idx="2"/>
          </p:nvPr>
        </p:nvPicPr>
        <p:blipFill>
          <a:blip r:embed="rId3">
            <a:alphaModFix/>
          </a:blip>
          <a:stretch>
            <a:fillRect/>
          </a:stretch>
        </p:blipFill>
        <p:spPr>
          <a:xfrm>
            <a:off x="-19850" y="945563"/>
            <a:ext cx="4305900" cy="3223200"/>
          </a:xfrm>
          <a:prstGeom prst="round1Rect">
            <a:avLst>
              <a:gd name="adj" fmla="val 16667"/>
            </a:avLst>
          </a:prstGeom>
        </p:spPr>
      </p:pic>
      <p:sp>
        <p:nvSpPr>
          <p:cNvPr id="671" name="Google Shape;671;p68"/>
          <p:cNvSpPr txBox="1">
            <a:spLocks noGrp="1"/>
          </p:cNvSpPr>
          <p:nvPr>
            <p:ph type="ctrTitle"/>
          </p:nvPr>
        </p:nvSpPr>
        <p:spPr>
          <a:xfrm>
            <a:off x="4600800" y="363600"/>
            <a:ext cx="4201200" cy="5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Benefits and Advantages of the Smart Home Automation and Security System</a:t>
            </a:r>
            <a:endParaRPr/>
          </a:p>
        </p:txBody>
      </p:sp>
      <p:sp>
        <p:nvSpPr>
          <p:cNvPr id="672" name="Google Shape;672;p68"/>
          <p:cNvSpPr txBox="1">
            <a:spLocks noGrp="1"/>
          </p:cNvSpPr>
          <p:nvPr>
            <p:ph type="body" idx="1"/>
          </p:nvPr>
        </p:nvSpPr>
        <p:spPr>
          <a:xfrm>
            <a:off x="4600800" y="1630625"/>
            <a:ext cx="4201200" cy="303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Smart Home Automation and Security System offers several benefits and advantages to homeowners.</a:t>
            </a:r>
            <a:endParaRPr dirty="0"/>
          </a:p>
          <a:p>
            <a:pPr marL="0" lvl="0" indent="0" algn="l" rtl="0">
              <a:spcBef>
                <a:spcPts val="1200"/>
              </a:spcBef>
              <a:spcAft>
                <a:spcPts val="0"/>
              </a:spcAft>
              <a:buNone/>
            </a:pPr>
            <a:r>
              <a:rPr lang="en" b="1" dirty="0">
                <a:latin typeface="Arial"/>
                <a:ea typeface="Arial"/>
                <a:cs typeface="Arial"/>
                <a:sym typeface="Arial"/>
              </a:rPr>
              <a:t>Security Features:</a:t>
            </a:r>
            <a:r>
              <a:rPr lang="en" dirty="0">
                <a:latin typeface="Arial"/>
                <a:ea typeface="Arial"/>
                <a:cs typeface="Arial"/>
                <a:sym typeface="Arial"/>
              </a:rPr>
              <a:t> Human detection before password input.</a:t>
            </a:r>
            <a:endParaRPr dirty="0">
              <a:latin typeface="Arial"/>
              <a:ea typeface="Arial"/>
              <a:cs typeface="Arial"/>
              <a:sym typeface="Arial"/>
            </a:endParaRPr>
          </a:p>
          <a:p>
            <a:pPr marL="0" lvl="0" indent="0" algn="l" rtl="0">
              <a:spcBef>
                <a:spcPts val="1200"/>
              </a:spcBef>
              <a:spcAft>
                <a:spcPts val="0"/>
              </a:spcAft>
              <a:buNone/>
            </a:pPr>
            <a:r>
              <a:rPr lang="en" b="1" dirty="0">
                <a:latin typeface="Arial"/>
                <a:ea typeface="Arial"/>
                <a:cs typeface="Arial"/>
                <a:sym typeface="Arial"/>
              </a:rPr>
              <a:t>Automation:</a:t>
            </a:r>
            <a:r>
              <a:rPr lang="en" dirty="0">
                <a:latin typeface="Arial"/>
                <a:ea typeface="Arial"/>
                <a:cs typeface="Arial"/>
                <a:sym typeface="Arial"/>
              </a:rPr>
              <a:t> Efficient control of lighting based on occupancy.</a:t>
            </a:r>
            <a:endParaRPr dirty="0">
              <a:latin typeface="Arial"/>
              <a:ea typeface="Arial"/>
              <a:cs typeface="Arial"/>
              <a:sym typeface="Arial"/>
            </a:endParaRPr>
          </a:p>
          <a:p>
            <a:pPr marL="0" lvl="0" indent="0" algn="l" rtl="0">
              <a:spcBef>
                <a:spcPts val="1200"/>
              </a:spcBef>
              <a:spcAft>
                <a:spcPts val="0"/>
              </a:spcAft>
              <a:buNone/>
            </a:pPr>
            <a:r>
              <a:rPr lang="en" b="1" dirty="0">
                <a:latin typeface="Arial"/>
                <a:ea typeface="Arial"/>
                <a:cs typeface="Arial"/>
                <a:sym typeface="Arial"/>
              </a:rPr>
              <a:t>Safety:</a:t>
            </a:r>
            <a:r>
              <a:rPr lang="en" dirty="0">
                <a:latin typeface="Arial"/>
                <a:ea typeface="Arial"/>
                <a:cs typeface="Arial"/>
                <a:sym typeface="Arial"/>
              </a:rPr>
              <a:t> Gas level monitoring to prevent leaks.</a:t>
            </a:r>
            <a:endParaRPr dirty="0">
              <a:latin typeface="Arial"/>
              <a:ea typeface="Arial"/>
              <a:cs typeface="Arial"/>
              <a:sym typeface="Arial"/>
            </a:endParaRPr>
          </a:p>
          <a:p>
            <a:pPr marL="0" lvl="0" indent="0" algn="l" rtl="0">
              <a:spcBef>
                <a:spcPts val="1200"/>
              </a:spcBef>
              <a:spcAft>
                <a:spcPts val="0"/>
              </a:spcAft>
              <a:buNone/>
            </a:pPr>
            <a:r>
              <a:rPr lang="en" b="1" dirty="0">
                <a:latin typeface="Arial"/>
                <a:ea typeface="Arial"/>
                <a:cs typeface="Arial"/>
                <a:sym typeface="Arial"/>
              </a:rPr>
              <a:t>Energy Efficiency:</a:t>
            </a:r>
            <a:r>
              <a:rPr lang="en" dirty="0">
                <a:latin typeface="Arial"/>
                <a:ea typeface="Arial"/>
                <a:cs typeface="Arial"/>
                <a:sym typeface="Arial"/>
              </a:rPr>
              <a:t> Lights only turn on when necessary.</a:t>
            </a:r>
            <a:endParaRPr dirty="0">
              <a:latin typeface="Arial"/>
              <a:ea typeface="Arial"/>
              <a:cs typeface="Arial"/>
              <a:sym typeface="Arial"/>
            </a:endParaRPr>
          </a:p>
          <a:p>
            <a:pPr marL="0" lvl="0" indent="0" algn="l" rtl="0">
              <a:spcBef>
                <a:spcPts val="1200"/>
              </a:spcBef>
              <a:spcAft>
                <a:spcPts val="0"/>
              </a:spcAft>
              <a:buNone/>
            </a:pPr>
            <a:endParaRPr dirty="0"/>
          </a:p>
          <a:p>
            <a:pPr marL="457200" lvl="0" indent="0" algn="l" rtl="0">
              <a:spcBef>
                <a:spcPts val="1200"/>
              </a:spcBef>
              <a:spcAft>
                <a:spcPts val="1200"/>
              </a:spcAft>
              <a:buNone/>
            </a:pPr>
            <a:endParaRPr dirty="0"/>
          </a:p>
        </p:txBody>
      </p:sp>
    </p:spTree>
  </p:cSld>
  <p:clrMapOvr>
    <a:masterClrMapping/>
  </p:clrMapOvr>
  <mc:AlternateContent xmlns:mc="http://schemas.openxmlformats.org/markup-compatibility/2006">
    <mc:Choice xmlns:p14="http://schemas.microsoft.com/office/powerpoint/2010/main" Requires="p14">
      <p:transition spd="slow" p14:dur="2000" advTm="10793"/>
    </mc:Choice>
    <mc:Fallback>
      <p:transition spd="slow" advTm="1079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pic>
        <p:nvPicPr>
          <p:cNvPr id="677" name="Google Shape;677;p69"/>
          <p:cNvPicPr preferRelativeResize="0">
            <a:picLocks noGrp="1"/>
          </p:cNvPicPr>
          <p:nvPr>
            <p:ph type="pic" idx="2"/>
          </p:nvPr>
        </p:nvPicPr>
        <p:blipFill rotWithShape="1">
          <a:blip r:embed="rId3">
            <a:alphaModFix/>
          </a:blip>
          <a:srcRect l="8395" r="8395"/>
          <a:stretch/>
        </p:blipFill>
        <p:spPr>
          <a:xfrm>
            <a:off x="0" y="399600"/>
            <a:ext cx="3947400" cy="4743900"/>
          </a:xfrm>
          <a:prstGeom prst="round1Rect">
            <a:avLst>
              <a:gd name="adj" fmla="val 16667"/>
            </a:avLst>
          </a:prstGeom>
        </p:spPr>
      </p:pic>
      <p:sp>
        <p:nvSpPr>
          <p:cNvPr id="678" name="Google Shape;678;p69"/>
          <p:cNvSpPr txBox="1">
            <a:spLocks noGrp="1"/>
          </p:cNvSpPr>
          <p:nvPr>
            <p:ph type="body" idx="1"/>
          </p:nvPr>
        </p:nvSpPr>
        <p:spPr>
          <a:xfrm>
            <a:off x="5306400" y="1194750"/>
            <a:ext cx="3650400" cy="3586200"/>
          </a:xfrm>
          <a:prstGeom prst="rect">
            <a:avLst/>
          </a:prstGeom>
        </p:spPr>
        <p:txBody>
          <a:bodyPr spcFirstLastPara="1" wrap="square" lIns="91425" tIns="91425" rIns="91425" bIns="91425" anchor="t" anchorCtr="0">
            <a:noAutofit/>
          </a:bodyPr>
          <a:lstStyle/>
          <a:p>
            <a:pPr marL="457200" lvl="0" indent="-298450" algn="l" rtl="0">
              <a:spcBef>
                <a:spcPts val="1200"/>
              </a:spcBef>
              <a:spcAft>
                <a:spcPts val="0"/>
              </a:spcAft>
              <a:buClr>
                <a:schemeClr val="dk1"/>
              </a:buClr>
              <a:buSzPts val="1100"/>
              <a:buFont typeface="Arial"/>
              <a:buChar char="●"/>
            </a:pPr>
            <a:r>
              <a:rPr lang="en" b="1" dirty="0">
                <a:solidFill>
                  <a:schemeClr val="dk1"/>
                </a:solidFill>
                <a:latin typeface="Arial"/>
                <a:ea typeface="Arial"/>
                <a:cs typeface="Arial"/>
                <a:sym typeface="Arial"/>
              </a:rPr>
              <a:t>Ideas for Improvement:</a:t>
            </a:r>
            <a:endParaRPr b="1" dirty="0">
              <a:solidFill>
                <a:schemeClr val="dk1"/>
              </a:solidFill>
              <a:latin typeface="Arial"/>
              <a:ea typeface="Arial"/>
              <a:cs typeface="Arial"/>
              <a:sym typeface="Arial"/>
            </a:endParaRPr>
          </a:p>
          <a:p>
            <a:pPr marL="914400" lvl="1" indent="-298450" algn="l" rtl="0">
              <a:spcBef>
                <a:spcPts val="0"/>
              </a:spcBef>
              <a:spcAft>
                <a:spcPts val="0"/>
              </a:spcAft>
              <a:buClr>
                <a:schemeClr val="dk2"/>
              </a:buClr>
              <a:buSzPts val="1100"/>
              <a:buFont typeface="Arial"/>
              <a:buChar char="○"/>
            </a:pPr>
            <a:r>
              <a:rPr lang="en" dirty="0">
                <a:latin typeface="Arial"/>
                <a:ea typeface="Arial"/>
                <a:cs typeface="Arial"/>
                <a:sym typeface="Arial"/>
              </a:rPr>
              <a:t>Add wireless connectivity for remote monitoring.</a:t>
            </a:r>
            <a:endParaRPr dirty="0">
              <a:latin typeface="Arial"/>
              <a:ea typeface="Arial"/>
              <a:cs typeface="Arial"/>
              <a:sym typeface="Arial"/>
            </a:endParaRPr>
          </a:p>
          <a:p>
            <a:pPr marL="914400" lvl="1" indent="-298450" algn="l" rtl="0">
              <a:spcBef>
                <a:spcPts val="0"/>
              </a:spcBef>
              <a:spcAft>
                <a:spcPts val="0"/>
              </a:spcAft>
              <a:buClr>
                <a:schemeClr val="dk2"/>
              </a:buClr>
              <a:buSzPts val="1100"/>
              <a:buFont typeface="Arial"/>
              <a:buChar char="○"/>
            </a:pPr>
            <a:r>
              <a:rPr lang="en" dirty="0">
                <a:latin typeface="Arial"/>
                <a:ea typeface="Arial"/>
                <a:cs typeface="Arial"/>
                <a:sym typeface="Arial"/>
              </a:rPr>
              <a:t>Mobile application integration.</a:t>
            </a:r>
            <a:endParaRPr dirty="0">
              <a:latin typeface="Arial"/>
              <a:ea typeface="Arial"/>
              <a:cs typeface="Arial"/>
              <a:sym typeface="Arial"/>
            </a:endParaRPr>
          </a:p>
          <a:p>
            <a:pPr marL="914400" lvl="1" indent="-298450" algn="l" rtl="0">
              <a:spcBef>
                <a:spcPts val="0"/>
              </a:spcBef>
              <a:spcAft>
                <a:spcPts val="0"/>
              </a:spcAft>
              <a:buClr>
                <a:schemeClr val="dk2"/>
              </a:buClr>
              <a:buSzPts val="1100"/>
              <a:buFont typeface="Arial"/>
              <a:buChar char="○"/>
            </a:pPr>
            <a:r>
              <a:rPr lang="en" dirty="0">
                <a:latin typeface="Arial"/>
                <a:ea typeface="Arial"/>
                <a:cs typeface="Arial"/>
                <a:sym typeface="Arial"/>
              </a:rPr>
              <a:t>Expand automation to control more devices.</a:t>
            </a:r>
            <a:endParaRPr dirty="0">
              <a:latin typeface="Arial"/>
              <a:ea typeface="Arial"/>
              <a:cs typeface="Arial"/>
              <a:sym typeface="Arial"/>
            </a:endParaRPr>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
        <p:nvSpPr>
          <p:cNvPr id="679" name="Google Shape;679;p69"/>
          <p:cNvSpPr txBox="1">
            <a:spLocks noGrp="1"/>
          </p:cNvSpPr>
          <p:nvPr>
            <p:ph type="ctrTitle"/>
          </p:nvPr>
        </p:nvSpPr>
        <p:spPr>
          <a:xfrm>
            <a:off x="5306400" y="399600"/>
            <a:ext cx="36504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Developments and Expansions</a:t>
            </a:r>
            <a:endParaRPr/>
          </a:p>
        </p:txBody>
      </p:sp>
    </p:spTree>
  </p:cSld>
  <p:clrMapOvr>
    <a:masterClrMapping/>
  </p:clrMapOvr>
  <mc:AlternateContent xmlns:mc="http://schemas.openxmlformats.org/markup-compatibility/2006">
    <mc:Choice xmlns:p14="http://schemas.microsoft.com/office/powerpoint/2010/main" Requires="p14">
      <p:transition spd="slow" p14:dur="2000" advTm="12077"/>
    </mc:Choice>
    <mc:Fallback>
      <p:transition spd="slow" advTm="1207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2"/>
          <p:cNvSpPr txBox="1">
            <a:spLocks noGrp="1"/>
          </p:cNvSpPr>
          <p:nvPr>
            <p:ph type="ctrTitle"/>
          </p:nvPr>
        </p:nvSpPr>
        <p:spPr>
          <a:xfrm>
            <a:off x="5168500" y="193825"/>
            <a:ext cx="3650400" cy="110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Introduction to Smart Home Automation and Security System</a:t>
            </a:r>
            <a:endParaRPr sz="2200"/>
          </a:p>
        </p:txBody>
      </p:sp>
      <p:sp>
        <p:nvSpPr>
          <p:cNvPr id="531" name="Google Shape;531;p52"/>
          <p:cNvSpPr txBox="1">
            <a:spLocks noGrp="1"/>
          </p:cNvSpPr>
          <p:nvPr>
            <p:ph type="body" idx="1"/>
          </p:nvPr>
        </p:nvSpPr>
        <p:spPr>
          <a:xfrm>
            <a:off x="5383375" y="1820125"/>
            <a:ext cx="3650400" cy="31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we develop an integrated home automation and security system utilizing an Arduino Uno microcontroller. The system enhances home security by first detecting human presence using an ultrasonic sensor. Upon detection, it prompts the user to enter a password via a keypad to unlock the door. Once unlocked, the system transitions into an automation mode, controlling lighting based on ambient light and occupancy, while also monitoring gas levels for safety. A Liquid Crystal Display (LCD) provides real-time feedback to the user regarding the system’s status and sensor readings.</a:t>
            </a:r>
            <a:endParaRPr sz="1200"/>
          </a:p>
          <a:p>
            <a:pPr marL="0" lvl="0" indent="0" algn="l" rtl="0">
              <a:spcBef>
                <a:spcPts val="1200"/>
              </a:spcBef>
              <a:spcAft>
                <a:spcPts val="1200"/>
              </a:spcAft>
              <a:buNone/>
            </a:pPr>
            <a:endParaRPr sz="1200"/>
          </a:p>
        </p:txBody>
      </p:sp>
      <p:pic>
        <p:nvPicPr>
          <p:cNvPr id="532" name="Google Shape;532;p52"/>
          <p:cNvPicPr preferRelativeResize="0">
            <a:picLocks noGrp="1"/>
          </p:cNvPicPr>
          <p:nvPr>
            <p:ph type="pic" idx="2"/>
          </p:nvPr>
        </p:nvPicPr>
        <p:blipFill rotWithShape="1">
          <a:blip r:embed="rId3">
            <a:alphaModFix/>
          </a:blip>
          <a:srcRect l="8395" r="8395"/>
          <a:stretch/>
        </p:blipFill>
        <p:spPr>
          <a:xfrm>
            <a:off x="0" y="399600"/>
            <a:ext cx="3947400" cy="4743900"/>
          </a:xfrm>
          <a:prstGeom prst="round1Rect">
            <a:avLst>
              <a:gd name="adj" fmla="val 16667"/>
            </a:avLst>
          </a:prstGeom>
        </p:spPr>
      </p:pic>
    </p:spTree>
  </p:cSld>
  <p:clrMapOvr>
    <a:masterClrMapping/>
  </p:clrMapOvr>
  <mc:AlternateContent xmlns:mc="http://schemas.openxmlformats.org/markup-compatibility/2006">
    <mc:Choice xmlns:p14="http://schemas.microsoft.com/office/powerpoint/2010/main" Requires="p14">
      <p:transition spd="slow" p14:dur="2000" advTm="41132"/>
    </mc:Choice>
    <mc:Fallback>
      <p:transition spd="slow" advTm="4113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684" name="Google Shape;684;p70"/>
          <p:cNvPicPr preferRelativeResize="0">
            <a:picLocks noGrp="1"/>
          </p:cNvPicPr>
          <p:nvPr>
            <p:ph type="pic" idx="2"/>
          </p:nvPr>
        </p:nvPicPr>
        <p:blipFill rotWithShape="1">
          <a:blip r:embed="rId3">
            <a:alphaModFix/>
          </a:blip>
          <a:srcRect l="8395" r="8395"/>
          <a:stretch/>
        </p:blipFill>
        <p:spPr>
          <a:xfrm>
            <a:off x="0" y="399600"/>
            <a:ext cx="3947400" cy="4743900"/>
          </a:xfrm>
          <a:prstGeom prst="round1Rect">
            <a:avLst>
              <a:gd name="adj" fmla="val 16667"/>
            </a:avLst>
          </a:prstGeom>
        </p:spPr>
      </p:pic>
      <p:sp>
        <p:nvSpPr>
          <p:cNvPr id="685" name="Google Shape;685;p70"/>
          <p:cNvSpPr txBox="1">
            <a:spLocks noGrp="1"/>
          </p:cNvSpPr>
          <p:nvPr>
            <p:ph type="body" idx="1"/>
          </p:nvPr>
        </p:nvSpPr>
        <p:spPr>
          <a:xfrm>
            <a:off x="5306400" y="1194750"/>
            <a:ext cx="3650400" cy="35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conclusion, the Smart Home Automation and Security System with Human Detection offers a comprehensive solution for creating a safe, convenient, and energy-efficient smart home environment. By leveraging the power of the Arduino Uno microcontroller and integrating various sensors and functionalities, this system provides homeowners with control, automation, and security at their fingertips. With the potential for future developments and expansions, the possibilities for creating smarter homes are endless.</a:t>
            </a:r>
            <a:endParaRPr/>
          </a:p>
          <a:p>
            <a:pPr marL="0" lvl="0" indent="0" algn="l" rtl="0">
              <a:spcBef>
                <a:spcPts val="1200"/>
              </a:spcBef>
              <a:spcAft>
                <a:spcPts val="1200"/>
              </a:spcAft>
              <a:buNone/>
            </a:pPr>
            <a:endParaRPr/>
          </a:p>
        </p:txBody>
      </p:sp>
      <p:sp>
        <p:nvSpPr>
          <p:cNvPr id="686" name="Google Shape;686;p70"/>
          <p:cNvSpPr txBox="1">
            <a:spLocks noGrp="1"/>
          </p:cNvSpPr>
          <p:nvPr>
            <p:ph type="ctrTitle"/>
          </p:nvPr>
        </p:nvSpPr>
        <p:spPr>
          <a:xfrm>
            <a:off x="5306400" y="399600"/>
            <a:ext cx="36504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Tree>
  </p:cSld>
  <p:clrMapOvr>
    <a:masterClrMapping/>
  </p:clrMapOvr>
  <mc:AlternateContent xmlns:mc="http://schemas.openxmlformats.org/markup-compatibility/2006">
    <mc:Choice xmlns:p14="http://schemas.microsoft.com/office/powerpoint/2010/main" Requires="p14">
      <p:transition spd="slow" p14:dur="2000" advTm="38974"/>
    </mc:Choice>
    <mc:Fallback>
      <p:transition spd="slow" advTm="3897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3"/>
          <p:cNvSpPr txBox="1">
            <a:spLocks noGrp="1"/>
          </p:cNvSpPr>
          <p:nvPr>
            <p:ph type="ctrTitle"/>
          </p:nvPr>
        </p:nvSpPr>
        <p:spPr>
          <a:xfrm>
            <a:off x="1227000" y="1294375"/>
            <a:ext cx="3650400" cy="12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Overview of Smart Home Automation and Security System</a:t>
            </a:r>
            <a:endParaRPr sz="2200"/>
          </a:p>
        </p:txBody>
      </p:sp>
      <p:sp>
        <p:nvSpPr>
          <p:cNvPr id="538" name="Google Shape;538;p53"/>
          <p:cNvSpPr txBox="1">
            <a:spLocks noGrp="1"/>
          </p:cNvSpPr>
          <p:nvPr>
            <p:ph type="body" idx="1"/>
          </p:nvPr>
        </p:nvSpPr>
        <p:spPr>
          <a:xfrm>
            <a:off x="5306400" y="1194750"/>
            <a:ext cx="3650400" cy="35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p>
          <a:p>
            <a:pPr marL="457200" lvl="0" indent="-311150" algn="l" rtl="0">
              <a:spcBef>
                <a:spcPts val="1200"/>
              </a:spcBef>
              <a:spcAft>
                <a:spcPts val="0"/>
              </a:spcAft>
              <a:buSzPts val="1300"/>
              <a:buChar char="●"/>
            </a:pPr>
            <a:r>
              <a:rPr lang="en" sz="1300"/>
              <a:t>Developed an integrated home automation and security system.</a:t>
            </a:r>
            <a:endParaRPr sz="1300"/>
          </a:p>
          <a:p>
            <a:pPr marL="457200" lvl="0" indent="-311150" algn="l" rtl="0">
              <a:spcBef>
                <a:spcPts val="0"/>
              </a:spcBef>
              <a:spcAft>
                <a:spcPts val="0"/>
              </a:spcAft>
              <a:buSzPts val="1300"/>
              <a:buChar char="●"/>
            </a:pPr>
            <a:r>
              <a:rPr lang="en" sz="1300"/>
              <a:t>Utilizes Arduino Uno microcontroller.</a:t>
            </a:r>
            <a:endParaRPr sz="1300"/>
          </a:p>
          <a:p>
            <a:pPr marL="457200" lvl="0" indent="-311150" algn="l" rtl="0">
              <a:spcBef>
                <a:spcPts val="0"/>
              </a:spcBef>
              <a:spcAft>
                <a:spcPts val="0"/>
              </a:spcAft>
              <a:buSzPts val="1300"/>
              <a:buChar char="●"/>
            </a:pPr>
            <a:r>
              <a:rPr lang="en" sz="1300"/>
              <a:t>System detects human presence using an ultrasonic sensor.</a:t>
            </a:r>
            <a:endParaRPr sz="1300"/>
          </a:p>
          <a:p>
            <a:pPr marL="457200" lvl="0" indent="-311150" algn="l" rtl="0">
              <a:spcBef>
                <a:spcPts val="0"/>
              </a:spcBef>
              <a:spcAft>
                <a:spcPts val="0"/>
              </a:spcAft>
              <a:buSzPts val="1300"/>
              <a:buChar char="●"/>
            </a:pPr>
            <a:r>
              <a:rPr lang="en" sz="1300"/>
              <a:t>Prompts user to enter a password to unlock the door.</a:t>
            </a:r>
            <a:endParaRPr sz="1300"/>
          </a:p>
          <a:p>
            <a:pPr marL="457200" lvl="0" indent="-311150" algn="l" rtl="0">
              <a:spcBef>
                <a:spcPts val="0"/>
              </a:spcBef>
              <a:spcAft>
                <a:spcPts val="0"/>
              </a:spcAft>
              <a:buSzPts val="1300"/>
              <a:buChar char="●"/>
            </a:pPr>
            <a:r>
              <a:rPr lang="en" sz="1300"/>
              <a:t>Transitions into automation mode to control lights and monitor gas levels.</a:t>
            </a:r>
            <a:endParaRPr sz="1300"/>
          </a:p>
          <a:p>
            <a:pPr marL="0" lvl="0" indent="0" algn="l" rtl="0">
              <a:spcBef>
                <a:spcPts val="1200"/>
              </a:spcBef>
              <a:spcAft>
                <a:spcPts val="0"/>
              </a:spcAft>
              <a:buNone/>
            </a:pPr>
            <a:endParaRPr sz="1300"/>
          </a:p>
          <a:p>
            <a:pPr marL="0" lvl="0" indent="0" algn="l" rtl="0">
              <a:spcBef>
                <a:spcPts val="1200"/>
              </a:spcBef>
              <a:spcAft>
                <a:spcPts val="1200"/>
              </a:spcAft>
              <a:buNone/>
            </a:pPr>
            <a:endParaRPr sz="1300"/>
          </a:p>
        </p:txBody>
      </p:sp>
    </p:spTree>
  </p:cSld>
  <p:clrMapOvr>
    <a:masterClrMapping/>
  </p:clrMapOvr>
  <mc:AlternateContent xmlns:mc="http://schemas.openxmlformats.org/markup-compatibility/2006">
    <mc:Choice xmlns:p14="http://schemas.microsoft.com/office/powerpoint/2010/main" Requires="p14">
      <p:transition spd="slow" p14:dur="2000" advTm="34002"/>
    </mc:Choice>
    <mc:Fallback>
      <p:transition spd="slow" advTm="3400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p54"/>
          <p:cNvPicPr preferRelativeResize="0">
            <a:picLocks noGrp="1"/>
          </p:cNvPicPr>
          <p:nvPr>
            <p:ph type="pic" idx="2"/>
          </p:nvPr>
        </p:nvPicPr>
        <p:blipFill rotWithShape="1">
          <a:blip r:embed="rId3">
            <a:alphaModFix/>
          </a:blip>
          <a:srcRect l="8395" r="8395"/>
          <a:stretch/>
        </p:blipFill>
        <p:spPr>
          <a:xfrm>
            <a:off x="0" y="399600"/>
            <a:ext cx="3947400" cy="4743900"/>
          </a:xfrm>
          <a:prstGeom prst="round1Rect">
            <a:avLst>
              <a:gd name="adj" fmla="val 16667"/>
            </a:avLst>
          </a:prstGeom>
        </p:spPr>
      </p:pic>
      <p:sp>
        <p:nvSpPr>
          <p:cNvPr id="544" name="Google Shape;544;p54"/>
          <p:cNvSpPr txBox="1">
            <a:spLocks noGrp="1"/>
          </p:cNvSpPr>
          <p:nvPr>
            <p:ph type="body" idx="1"/>
          </p:nvPr>
        </p:nvSpPr>
        <p:spPr>
          <a:xfrm>
            <a:off x="5306400" y="1194750"/>
            <a:ext cx="3650400" cy="3909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b="1"/>
              <a:t>Arduino Uno</a:t>
            </a:r>
            <a:r>
              <a:rPr lang="en" sz="1200"/>
              <a:t>:</a:t>
            </a:r>
            <a:r>
              <a:rPr lang="en" sz="1200">
                <a:solidFill>
                  <a:srgbClr val="134D57"/>
                </a:solidFill>
                <a:latin typeface="Arial"/>
                <a:ea typeface="Arial"/>
                <a:cs typeface="Arial"/>
                <a:sym typeface="Arial"/>
              </a:rPr>
              <a:t>Controls all operations</a:t>
            </a:r>
            <a:endParaRPr sz="1200">
              <a:solidFill>
                <a:srgbClr val="134D57"/>
              </a:solidFill>
              <a:latin typeface="Arial"/>
              <a:ea typeface="Arial"/>
              <a:cs typeface="Arial"/>
              <a:sym typeface="Arial"/>
            </a:endParaRPr>
          </a:p>
          <a:p>
            <a:pPr marL="457200" lvl="0" indent="-304800" algn="l" rtl="0">
              <a:spcBef>
                <a:spcPts val="0"/>
              </a:spcBef>
              <a:spcAft>
                <a:spcPts val="0"/>
              </a:spcAft>
              <a:buSzPts val="1200"/>
              <a:buChar char="●"/>
            </a:pPr>
            <a:r>
              <a:rPr lang="en" sz="1200" b="1"/>
              <a:t>Liquid Crystal Display (LCD):</a:t>
            </a:r>
            <a:r>
              <a:rPr lang="en" sz="1200">
                <a:solidFill>
                  <a:srgbClr val="134D57"/>
                </a:solidFill>
              </a:rPr>
              <a:t>Displays user prompts, lock status, and sensor data</a:t>
            </a:r>
            <a:endParaRPr sz="1200">
              <a:solidFill>
                <a:srgbClr val="134D57"/>
              </a:solidFill>
            </a:endParaRPr>
          </a:p>
          <a:p>
            <a:pPr marL="457200" lvl="0" indent="-304800" algn="l" rtl="0">
              <a:spcBef>
                <a:spcPts val="0"/>
              </a:spcBef>
              <a:spcAft>
                <a:spcPts val="0"/>
              </a:spcAft>
              <a:buSzPts val="1200"/>
              <a:buChar char="●"/>
            </a:pPr>
            <a:r>
              <a:rPr lang="en" sz="1200" b="1"/>
              <a:t>4x4 Keypad:</a:t>
            </a:r>
            <a:r>
              <a:rPr lang="en" sz="1200"/>
              <a:t> </a:t>
            </a:r>
            <a:r>
              <a:rPr lang="en" sz="1200">
                <a:solidFill>
                  <a:srgbClr val="134D57"/>
                </a:solidFill>
              </a:rPr>
              <a:t>Input device for entering the unlock password.</a:t>
            </a:r>
            <a:endParaRPr sz="1200">
              <a:solidFill>
                <a:srgbClr val="134D57"/>
              </a:solidFill>
            </a:endParaRPr>
          </a:p>
          <a:p>
            <a:pPr marL="457200" lvl="0" indent="-304800" algn="l" rtl="0">
              <a:spcBef>
                <a:spcPts val="0"/>
              </a:spcBef>
              <a:spcAft>
                <a:spcPts val="0"/>
              </a:spcAft>
              <a:buSzPts val="1200"/>
              <a:buChar char="●"/>
            </a:pPr>
            <a:r>
              <a:rPr lang="en" sz="1200" b="1"/>
              <a:t>Ultrasonic Sensor (HC-SR04)</a:t>
            </a:r>
            <a:r>
              <a:rPr lang="en" sz="1200"/>
              <a:t>:</a:t>
            </a:r>
            <a:r>
              <a:rPr lang="en" sz="1200">
                <a:solidFill>
                  <a:srgbClr val="134D57"/>
                </a:solidFill>
              </a:rPr>
              <a:t>Detects human presence by measuring distance.</a:t>
            </a:r>
            <a:endParaRPr sz="1200">
              <a:solidFill>
                <a:srgbClr val="134D57"/>
              </a:solidFill>
            </a:endParaRPr>
          </a:p>
          <a:p>
            <a:pPr marL="457200" lvl="0" indent="-304800" algn="l" rtl="0">
              <a:spcBef>
                <a:spcPts val="0"/>
              </a:spcBef>
              <a:spcAft>
                <a:spcPts val="0"/>
              </a:spcAft>
              <a:buSzPts val="1200"/>
              <a:buChar char="●"/>
            </a:pPr>
            <a:r>
              <a:rPr lang="en" sz="1200" b="1"/>
              <a:t>PIR Sensor:</a:t>
            </a:r>
            <a:r>
              <a:rPr lang="en" sz="1200"/>
              <a:t> </a:t>
            </a:r>
            <a:r>
              <a:rPr lang="en" sz="1200">
                <a:solidFill>
                  <a:srgbClr val="134D57"/>
                </a:solidFill>
              </a:rPr>
              <a:t>Detects motion to determine occupancy for home automation</a:t>
            </a:r>
            <a:endParaRPr sz="1200">
              <a:solidFill>
                <a:srgbClr val="134D57"/>
              </a:solidFill>
            </a:endParaRPr>
          </a:p>
          <a:p>
            <a:pPr marL="457200" lvl="0" indent="-304800" algn="l" rtl="0">
              <a:spcBef>
                <a:spcPts val="0"/>
              </a:spcBef>
              <a:spcAft>
                <a:spcPts val="0"/>
              </a:spcAft>
              <a:buSzPts val="1200"/>
              <a:buChar char="●"/>
            </a:pPr>
            <a:r>
              <a:rPr lang="en" sz="1200" b="1"/>
              <a:t>Gas Sensor (MQ-2):</a:t>
            </a:r>
            <a:r>
              <a:rPr lang="en" sz="1200"/>
              <a:t> </a:t>
            </a:r>
            <a:r>
              <a:rPr lang="en" sz="1200">
                <a:solidFill>
                  <a:srgbClr val="134D57"/>
                </a:solidFill>
              </a:rPr>
              <a:t>Monitors gas levels to detect potential leaks.</a:t>
            </a:r>
            <a:endParaRPr sz="1200">
              <a:solidFill>
                <a:srgbClr val="134D57"/>
              </a:solidFill>
            </a:endParaRPr>
          </a:p>
          <a:p>
            <a:pPr marL="457200" lvl="0" indent="-304800" algn="l" rtl="0">
              <a:spcBef>
                <a:spcPts val="0"/>
              </a:spcBef>
              <a:spcAft>
                <a:spcPts val="0"/>
              </a:spcAft>
              <a:buSzPts val="1200"/>
              <a:buChar char="●"/>
            </a:pPr>
            <a:r>
              <a:rPr lang="en" sz="1200" b="1"/>
              <a:t>Light Dependent Resistor (LDR): </a:t>
            </a:r>
            <a:r>
              <a:rPr lang="en" sz="1200"/>
              <a:t> </a:t>
            </a:r>
            <a:r>
              <a:rPr lang="en" sz="1200">
                <a:solidFill>
                  <a:srgbClr val="134D57"/>
                </a:solidFill>
              </a:rPr>
              <a:t>Measures ambient light levels to control lighting.</a:t>
            </a:r>
            <a:endParaRPr sz="1200">
              <a:solidFill>
                <a:srgbClr val="134D57"/>
              </a:solidFill>
            </a:endParaRPr>
          </a:p>
          <a:p>
            <a:pPr marL="457200" lvl="0" indent="-304800" algn="l" rtl="0">
              <a:spcBef>
                <a:spcPts val="0"/>
              </a:spcBef>
              <a:spcAft>
                <a:spcPts val="0"/>
              </a:spcAft>
              <a:buSzPts val="1200"/>
              <a:buChar char="●"/>
            </a:pPr>
            <a:r>
              <a:rPr lang="en" sz="1200" b="1"/>
              <a:t>Relay Module:</a:t>
            </a:r>
            <a:r>
              <a:rPr lang="en" sz="1200"/>
              <a:t> </a:t>
            </a:r>
            <a:r>
              <a:rPr lang="en" sz="1200">
                <a:solidFill>
                  <a:srgbClr val="134D57"/>
                </a:solidFill>
              </a:rPr>
              <a:t>Controls external electrical devices like lights based on sensor inputs.</a:t>
            </a:r>
            <a:endParaRPr sz="1200">
              <a:solidFill>
                <a:srgbClr val="134D57"/>
              </a:solidFill>
            </a:endParaRPr>
          </a:p>
          <a:p>
            <a:pPr marL="457200" lvl="0" indent="-304800" algn="l" rtl="0">
              <a:spcBef>
                <a:spcPts val="0"/>
              </a:spcBef>
              <a:spcAft>
                <a:spcPts val="0"/>
              </a:spcAft>
              <a:buSzPts val="1200"/>
              <a:buChar char="●"/>
            </a:pPr>
            <a:r>
              <a:rPr lang="en" sz="1200" b="1"/>
              <a:t>EEPROM:</a:t>
            </a:r>
            <a:r>
              <a:rPr lang="en" sz="1200"/>
              <a:t> </a:t>
            </a:r>
            <a:r>
              <a:rPr lang="en" sz="1200">
                <a:solidFill>
                  <a:srgbClr val="134D57"/>
                </a:solidFill>
              </a:rPr>
              <a:t>Stores the master password securely for the lock mechanism</a:t>
            </a:r>
            <a:endParaRPr sz="1200"/>
          </a:p>
          <a:p>
            <a:pPr marL="0" lvl="0" indent="0" algn="l" rtl="0">
              <a:spcBef>
                <a:spcPts val="1200"/>
              </a:spcBef>
              <a:spcAft>
                <a:spcPts val="1200"/>
              </a:spcAft>
              <a:buNone/>
            </a:pPr>
            <a:endParaRPr/>
          </a:p>
        </p:txBody>
      </p:sp>
      <p:sp>
        <p:nvSpPr>
          <p:cNvPr id="545" name="Google Shape;545;p54"/>
          <p:cNvSpPr txBox="1">
            <a:spLocks noGrp="1"/>
          </p:cNvSpPr>
          <p:nvPr>
            <p:ph type="ctrTitle"/>
          </p:nvPr>
        </p:nvSpPr>
        <p:spPr>
          <a:xfrm>
            <a:off x="5306400" y="399600"/>
            <a:ext cx="36504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Components and Sensors Used</a:t>
            </a:r>
            <a:endParaRPr/>
          </a:p>
        </p:txBody>
      </p:sp>
    </p:spTree>
  </p:cSld>
  <p:clrMapOvr>
    <a:masterClrMapping/>
  </p:clrMapOvr>
  <mc:AlternateContent xmlns:mc="http://schemas.openxmlformats.org/markup-compatibility/2006">
    <mc:Choice xmlns:p14="http://schemas.microsoft.com/office/powerpoint/2010/main" Requires="p14">
      <p:transition spd="slow" p14:dur="2000" advTm="13906"/>
    </mc:Choice>
    <mc:Fallback>
      <p:transition spd="slow" advTm="1390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5"/>
          <p:cNvSpPr txBox="1">
            <a:spLocks noGrp="1"/>
          </p:cNvSpPr>
          <p:nvPr>
            <p:ph type="subTitle" idx="1"/>
          </p:nvPr>
        </p:nvSpPr>
        <p:spPr>
          <a:xfrm>
            <a:off x="442901" y="1112008"/>
            <a:ext cx="2077800" cy="5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
        <p:nvSpPr>
          <p:cNvPr id="551" name="Google Shape;551;p55"/>
          <p:cNvSpPr txBox="1">
            <a:spLocks noGrp="1"/>
          </p:cNvSpPr>
          <p:nvPr>
            <p:ph type="title"/>
          </p:nvPr>
        </p:nvSpPr>
        <p:spPr>
          <a:xfrm>
            <a:off x="350325" y="3058438"/>
            <a:ext cx="3031500" cy="56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Operation</a:t>
            </a:r>
            <a:endParaRPr/>
          </a:p>
        </p:txBody>
      </p:sp>
      <p:sp>
        <p:nvSpPr>
          <p:cNvPr id="552" name="Google Shape;552;p55"/>
          <p:cNvSpPr txBox="1">
            <a:spLocks noGrp="1"/>
          </p:cNvSpPr>
          <p:nvPr>
            <p:ph type="body" idx="2"/>
          </p:nvPr>
        </p:nvSpPr>
        <p:spPr>
          <a:xfrm>
            <a:off x="442901" y="1302864"/>
            <a:ext cx="2077800" cy="610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500" b="1"/>
              <a:t>Human detection via ultrasonic sensor.</a:t>
            </a:r>
            <a:endParaRPr sz="1500" b="1"/>
          </a:p>
        </p:txBody>
      </p:sp>
      <p:sp>
        <p:nvSpPr>
          <p:cNvPr id="553" name="Google Shape;553;p55"/>
          <p:cNvSpPr txBox="1">
            <a:spLocks noGrp="1"/>
          </p:cNvSpPr>
          <p:nvPr>
            <p:ph type="body" idx="4"/>
          </p:nvPr>
        </p:nvSpPr>
        <p:spPr>
          <a:xfrm>
            <a:off x="3148898" y="1302864"/>
            <a:ext cx="2077800" cy="610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500" b="1"/>
              <a:t>Password entry via keypad.</a:t>
            </a:r>
            <a:endParaRPr sz="1500" b="1"/>
          </a:p>
        </p:txBody>
      </p:sp>
      <p:sp>
        <p:nvSpPr>
          <p:cNvPr id="554" name="Google Shape;554;p55"/>
          <p:cNvSpPr txBox="1">
            <a:spLocks noGrp="1"/>
          </p:cNvSpPr>
          <p:nvPr>
            <p:ph type="body" idx="6"/>
          </p:nvPr>
        </p:nvSpPr>
        <p:spPr>
          <a:xfrm>
            <a:off x="5955596" y="1302864"/>
            <a:ext cx="2077800" cy="610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500" b="1"/>
              <a:t>Authentication using EEPROM.</a:t>
            </a:r>
            <a:endParaRPr sz="1500" b="1"/>
          </a:p>
        </p:txBody>
      </p:sp>
      <p:sp>
        <p:nvSpPr>
          <p:cNvPr id="555" name="Google Shape;555;p55"/>
          <p:cNvSpPr txBox="1">
            <a:spLocks noGrp="1"/>
          </p:cNvSpPr>
          <p:nvPr>
            <p:ph type="body" idx="8"/>
          </p:nvPr>
        </p:nvSpPr>
        <p:spPr>
          <a:xfrm>
            <a:off x="3698100" y="3624250"/>
            <a:ext cx="2257500" cy="610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500" b="1"/>
              <a:t>If correct, transition to automation mode</a:t>
            </a:r>
            <a:r>
              <a:rPr lang="en" sz="1500"/>
              <a:t>.</a:t>
            </a:r>
            <a:endParaRPr sz="1500"/>
          </a:p>
        </p:txBody>
      </p:sp>
      <p:sp>
        <p:nvSpPr>
          <p:cNvPr id="556" name="Google Shape;556;p55"/>
          <p:cNvSpPr txBox="1">
            <a:spLocks noGrp="1"/>
          </p:cNvSpPr>
          <p:nvPr>
            <p:ph type="body" idx="13"/>
          </p:nvPr>
        </p:nvSpPr>
        <p:spPr>
          <a:xfrm>
            <a:off x="6516300" y="3582150"/>
            <a:ext cx="2257500" cy="610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500" b="1"/>
              <a:t>Control of lighting and gas monitoring.</a:t>
            </a:r>
            <a:endParaRPr sz="1500" b="1"/>
          </a:p>
        </p:txBody>
      </p:sp>
      <p:sp>
        <p:nvSpPr>
          <p:cNvPr id="557" name="Google Shape;557;p55"/>
          <p:cNvSpPr txBox="1"/>
          <p:nvPr/>
        </p:nvSpPr>
        <p:spPr>
          <a:xfrm>
            <a:off x="1549500" y="3475125"/>
            <a:ext cx="1672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Figtree"/>
                <a:ea typeface="Figtree"/>
                <a:cs typeface="Figtree"/>
                <a:sym typeface="Figtree"/>
              </a:rPr>
              <a:t>Step-by-Step Flow</a:t>
            </a:r>
            <a:endParaRPr sz="1200" b="1">
              <a:solidFill>
                <a:schemeClr val="dk1"/>
              </a:solidFill>
              <a:latin typeface="Figtree"/>
              <a:ea typeface="Figtree"/>
              <a:cs typeface="Figtree"/>
              <a:sym typeface="Figtree"/>
            </a:endParaRPr>
          </a:p>
        </p:txBody>
      </p:sp>
    </p:spTree>
  </p:cSld>
  <p:clrMapOvr>
    <a:masterClrMapping/>
  </p:clrMapOvr>
  <mc:AlternateContent xmlns:mc="http://schemas.openxmlformats.org/markup-compatibility/2006">
    <mc:Choice xmlns:p14="http://schemas.microsoft.com/office/powerpoint/2010/main" Requires="p14">
      <p:transition spd="slow" p14:dur="2000" advTm="16796"/>
    </mc:Choice>
    <mc:Fallback>
      <p:transition spd="slow" advTm="1679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pic>
        <p:nvPicPr>
          <p:cNvPr id="562" name="Google Shape;562;p56"/>
          <p:cNvPicPr preferRelativeResize="0">
            <a:picLocks noGrp="1"/>
          </p:cNvPicPr>
          <p:nvPr>
            <p:ph type="pic" idx="6"/>
          </p:nvPr>
        </p:nvPicPr>
        <p:blipFill rotWithShape="1">
          <a:blip r:embed="rId3">
            <a:alphaModFix/>
          </a:blip>
          <a:srcRect t="13407" b="13407"/>
          <a:stretch/>
        </p:blipFill>
        <p:spPr>
          <a:xfrm>
            <a:off x="5028350" y="904100"/>
            <a:ext cx="3591600" cy="2029500"/>
          </a:xfrm>
          <a:prstGeom prst="roundRect">
            <a:avLst>
              <a:gd name="adj" fmla="val 16667"/>
            </a:avLst>
          </a:prstGeom>
        </p:spPr>
      </p:pic>
      <p:sp>
        <p:nvSpPr>
          <p:cNvPr id="563" name="Google Shape;563;p56"/>
          <p:cNvSpPr txBox="1">
            <a:spLocks noGrp="1"/>
          </p:cNvSpPr>
          <p:nvPr>
            <p:ph type="ctrTitle"/>
          </p:nvPr>
        </p:nvSpPr>
        <p:spPr>
          <a:xfrm>
            <a:off x="718200" y="248475"/>
            <a:ext cx="79299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Schematic Diagram</a:t>
            </a:r>
            <a:endParaRPr/>
          </a:p>
        </p:txBody>
      </p:sp>
      <p:pic>
        <p:nvPicPr>
          <p:cNvPr id="564" name="Google Shape;564;p56"/>
          <p:cNvPicPr preferRelativeResize="0">
            <a:picLocks noGrp="1"/>
          </p:cNvPicPr>
          <p:nvPr>
            <p:ph type="pic" idx="5"/>
          </p:nvPr>
        </p:nvPicPr>
        <p:blipFill rotWithShape="1">
          <a:blip r:embed="rId4">
            <a:alphaModFix/>
          </a:blip>
          <a:srcRect l="11281" r="11289"/>
          <a:stretch/>
        </p:blipFill>
        <p:spPr>
          <a:xfrm>
            <a:off x="993400" y="904100"/>
            <a:ext cx="3689400" cy="2174700"/>
          </a:xfrm>
          <a:prstGeom prst="roundRect">
            <a:avLst>
              <a:gd name="adj" fmla="val 16667"/>
            </a:avLst>
          </a:prstGeom>
        </p:spPr>
      </p:pic>
      <p:sp>
        <p:nvSpPr>
          <p:cNvPr id="565" name="Google Shape;565;p56"/>
          <p:cNvSpPr txBox="1"/>
          <p:nvPr/>
        </p:nvSpPr>
        <p:spPr>
          <a:xfrm>
            <a:off x="944775" y="3686700"/>
            <a:ext cx="6699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Figtree"/>
                <a:ea typeface="Figtree"/>
                <a:cs typeface="Figtree"/>
                <a:sym typeface="Figtree"/>
              </a:rPr>
              <a:t>The diagrams shows how the Arduino Uno is connected to the ultrasonic sensor, LCD, keypad, and other components. Each component's pin configuration is labeled for clarity.</a:t>
            </a:r>
            <a:endParaRPr sz="1200">
              <a:solidFill>
                <a:schemeClr val="dk2"/>
              </a:solidFill>
              <a:latin typeface="Figtree"/>
              <a:ea typeface="Figtree"/>
              <a:cs typeface="Figtree"/>
              <a:sym typeface="Figtree"/>
            </a:endParaRPr>
          </a:p>
        </p:txBody>
      </p:sp>
    </p:spTree>
  </p:cSld>
  <p:clrMapOvr>
    <a:masterClrMapping/>
  </p:clrMapOvr>
  <mc:AlternateContent xmlns:mc="http://schemas.openxmlformats.org/markup-compatibility/2006">
    <mc:Choice xmlns:p14="http://schemas.microsoft.com/office/powerpoint/2010/main" Requires="p14">
      <p:transition spd="slow" p14:dur="2000" advTm="7344"/>
    </mc:Choice>
    <mc:Fallback>
      <p:transition spd="slow" advTm="734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57"/>
          <p:cNvSpPr txBox="1">
            <a:spLocks noGrp="1"/>
          </p:cNvSpPr>
          <p:nvPr>
            <p:ph type="body" idx="1"/>
          </p:nvPr>
        </p:nvSpPr>
        <p:spPr>
          <a:xfrm>
            <a:off x="471600" y="1505800"/>
            <a:ext cx="4201200" cy="373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image displays the assembled circuit, including the Arduino Uno, sensors, LCD, and wiring. It highlights the layout and arrangement of components on the breadboard or PCB.</a:t>
            </a:r>
            <a:endParaRPr/>
          </a:p>
          <a:p>
            <a:pPr marL="0" lvl="0" indent="0" algn="l" rtl="0">
              <a:spcBef>
                <a:spcPts val="1200"/>
              </a:spcBef>
              <a:spcAft>
                <a:spcPts val="0"/>
              </a:spcAft>
              <a:buNone/>
            </a:pPr>
            <a:endParaRPr/>
          </a:p>
          <a:p>
            <a:pPr marL="0" lvl="0" indent="0" algn="l" rtl="0">
              <a:spcBef>
                <a:spcPts val="1200"/>
              </a:spcBef>
              <a:spcAft>
                <a:spcPts val="0"/>
              </a:spcAft>
              <a:buNone/>
            </a:pPr>
            <a:r>
              <a:rPr lang="en" b="1">
                <a:solidFill>
                  <a:schemeClr val="dk1"/>
                </a:solidFill>
                <a:latin typeface="Arial"/>
                <a:ea typeface="Arial"/>
                <a:cs typeface="Arial"/>
                <a:sym typeface="Arial"/>
              </a:rPr>
              <a:t>Circuit Setup Highlights:</a:t>
            </a:r>
            <a:r>
              <a:rPr lang="en">
                <a:solidFill>
                  <a:schemeClr val="dk1"/>
                </a:solidFill>
                <a:latin typeface="Arial"/>
                <a:ea typeface="Arial"/>
                <a:cs typeface="Arial"/>
                <a:sym typeface="Arial"/>
              </a:rPr>
              <a:t>.</a:t>
            </a:r>
            <a:endParaRPr>
              <a:solidFill>
                <a:schemeClr val="dk1"/>
              </a:solidFill>
              <a:latin typeface="Arial"/>
              <a:ea typeface="Arial"/>
              <a:cs typeface="Arial"/>
              <a:sym typeface="Arial"/>
            </a:endParaRPr>
          </a:p>
          <a:p>
            <a:pPr marL="457200" lvl="0" indent="-298450" algn="l" rtl="0">
              <a:spcBef>
                <a:spcPts val="1200"/>
              </a:spcBef>
              <a:spcAft>
                <a:spcPts val="0"/>
              </a:spcAft>
              <a:buClr>
                <a:schemeClr val="dk1"/>
              </a:buClr>
              <a:buSzPts val="1100"/>
              <a:buFont typeface="Arial"/>
              <a:buChar char="●"/>
            </a:pPr>
            <a:r>
              <a:rPr lang="en">
                <a:solidFill>
                  <a:schemeClr val="dk1"/>
                </a:solidFill>
                <a:latin typeface="Arial"/>
                <a:ea typeface="Arial"/>
                <a:cs typeface="Arial"/>
                <a:sym typeface="Arial"/>
              </a:rPr>
              <a:t>Demonstrates the physical connections as per the schematic diagram.</a:t>
            </a:r>
            <a:endParaRPr>
              <a:solidFill>
                <a:schemeClr val="dk1"/>
              </a:solidFill>
              <a:latin typeface="Arial"/>
              <a:ea typeface="Arial"/>
              <a:cs typeface="Arial"/>
              <a:sym typeface="Arial"/>
            </a:endParaRPr>
          </a:p>
          <a:p>
            <a:pPr marL="457200" lvl="0" indent="-298450" algn="l" rtl="0">
              <a:spcBef>
                <a:spcPts val="0"/>
              </a:spcBef>
              <a:spcAft>
                <a:spcPts val="0"/>
              </a:spcAft>
              <a:buClr>
                <a:schemeClr val="dk1"/>
              </a:buClr>
              <a:buSzPts val="1100"/>
              <a:buFont typeface="Arial"/>
              <a:buChar char="●"/>
            </a:pPr>
            <a:r>
              <a:rPr lang="en">
                <a:solidFill>
                  <a:schemeClr val="dk1"/>
                </a:solidFill>
                <a:latin typeface="Arial"/>
                <a:ea typeface="Arial"/>
                <a:cs typeface="Arial"/>
                <a:sym typeface="Arial"/>
              </a:rPr>
              <a:t>Provides a visual reference for assembling the system.</a:t>
            </a:r>
            <a:endParaRPr>
              <a:solidFill>
                <a:schemeClr val="dk1"/>
              </a:solidFill>
              <a:latin typeface="Arial"/>
              <a:ea typeface="Arial"/>
              <a:cs typeface="Arial"/>
              <a:sym typeface="Arial"/>
            </a:endParaRPr>
          </a:p>
          <a:p>
            <a:pPr marL="0" lvl="0" indent="0" algn="l" rtl="0">
              <a:spcBef>
                <a:spcPts val="1200"/>
              </a:spcBef>
              <a:spcAft>
                <a:spcPts val="1200"/>
              </a:spcAft>
              <a:buNone/>
            </a:pPr>
            <a:endParaRPr/>
          </a:p>
        </p:txBody>
      </p:sp>
      <p:sp>
        <p:nvSpPr>
          <p:cNvPr id="571" name="Google Shape;571;p57"/>
          <p:cNvSpPr txBox="1">
            <a:spLocks noGrp="1"/>
          </p:cNvSpPr>
          <p:nvPr>
            <p:ph type="ctrTitle"/>
          </p:nvPr>
        </p:nvSpPr>
        <p:spPr>
          <a:xfrm>
            <a:off x="471600" y="363600"/>
            <a:ext cx="4201200" cy="5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Physical Circuit Implementation</a:t>
            </a:r>
            <a:endParaRPr/>
          </a:p>
        </p:txBody>
      </p:sp>
      <p:pic>
        <p:nvPicPr>
          <p:cNvPr id="572" name="Google Shape;572;p57"/>
          <p:cNvPicPr preferRelativeResize="0"/>
          <p:nvPr/>
        </p:nvPicPr>
        <p:blipFill>
          <a:blip r:embed="rId3">
            <a:alphaModFix/>
          </a:blip>
          <a:stretch>
            <a:fillRect/>
          </a:stretch>
        </p:blipFill>
        <p:spPr>
          <a:xfrm>
            <a:off x="4815575" y="1374300"/>
            <a:ext cx="4166400" cy="3192300"/>
          </a:xfrm>
          <a:prstGeom prst="round1Rect">
            <a:avLst>
              <a:gd name="adj" fmla="val 16667"/>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5705"/>
    </mc:Choice>
    <mc:Fallback>
      <p:transition spd="slow" advTm="570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p58"/>
          <p:cNvPicPr preferRelativeResize="0">
            <a:picLocks noGrp="1"/>
          </p:cNvPicPr>
          <p:nvPr>
            <p:ph type="pic" idx="2"/>
          </p:nvPr>
        </p:nvPicPr>
        <p:blipFill rotWithShape="1">
          <a:blip r:embed="rId3">
            <a:alphaModFix/>
          </a:blip>
          <a:srcRect l="8395" r="8395"/>
          <a:stretch/>
        </p:blipFill>
        <p:spPr>
          <a:xfrm>
            <a:off x="0" y="399600"/>
            <a:ext cx="3947400" cy="4743900"/>
          </a:xfrm>
          <a:prstGeom prst="round1Rect">
            <a:avLst>
              <a:gd name="adj" fmla="val 16667"/>
            </a:avLst>
          </a:prstGeom>
        </p:spPr>
      </p:pic>
      <p:sp>
        <p:nvSpPr>
          <p:cNvPr id="578" name="Google Shape;578;p58"/>
          <p:cNvSpPr txBox="1">
            <a:spLocks noGrp="1"/>
          </p:cNvSpPr>
          <p:nvPr>
            <p:ph type="body" idx="1"/>
          </p:nvPr>
        </p:nvSpPr>
        <p:spPr>
          <a:xfrm>
            <a:off x="5306400" y="1424300"/>
            <a:ext cx="3650400" cy="35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enable the functionalities of the Smart Home Automation and Security System, the Arduino Uno microcontroller is programmed using the Arduino IDE. The programming involves defining sensor inputs, setting up communication protocols, and implementing logic and control algorithms to automate and secure the home environment.</a:t>
            </a:r>
            <a:endParaRPr/>
          </a:p>
          <a:p>
            <a:pPr marL="0" lvl="0" indent="0" algn="l" rtl="0">
              <a:spcBef>
                <a:spcPts val="1200"/>
              </a:spcBef>
              <a:spcAft>
                <a:spcPts val="1200"/>
              </a:spcAft>
              <a:buNone/>
            </a:pPr>
            <a:endParaRPr/>
          </a:p>
        </p:txBody>
      </p:sp>
      <p:sp>
        <p:nvSpPr>
          <p:cNvPr id="579" name="Google Shape;579;p58"/>
          <p:cNvSpPr txBox="1">
            <a:spLocks noGrp="1"/>
          </p:cNvSpPr>
          <p:nvPr>
            <p:ph type="ctrTitle"/>
          </p:nvPr>
        </p:nvSpPr>
        <p:spPr>
          <a:xfrm>
            <a:off x="5306400" y="399600"/>
            <a:ext cx="36504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Programming the Arduino Uno for Home Automation and Security</a:t>
            </a:r>
            <a:endParaRPr/>
          </a:p>
        </p:txBody>
      </p:sp>
    </p:spTree>
  </p:cSld>
  <p:clrMapOvr>
    <a:masterClrMapping/>
  </p:clrMapOvr>
  <mc:AlternateContent xmlns:mc="http://schemas.openxmlformats.org/markup-compatibility/2006">
    <mc:Choice xmlns:p14="http://schemas.microsoft.com/office/powerpoint/2010/main" Requires="p14">
      <p:transition spd="slow" p14:dur="2000" advTm="6251"/>
    </mc:Choice>
    <mc:Fallback>
      <p:transition spd="slow" advTm="625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9"/>
          <p:cNvSpPr txBox="1">
            <a:spLocks noGrp="1"/>
          </p:cNvSpPr>
          <p:nvPr>
            <p:ph type="ctrTitle"/>
          </p:nvPr>
        </p:nvSpPr>
        <p:spPr>
          <a:xfrm>
            <a:off x="5306400" y="399600"/>
            <a:ext cx="36504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Human Detection Technology</a:t>
            </a:r>
            <a:endParaRPr/>
          </a:p>
        </p:txBody>
      </p:sp>
      <p:pic>
        <p:nvPicPr>
          <p:cNvPr id="585" name="Google Shape;585;p59"/>
          <p:cNvPicPr preferRelativeResize="0"/>
          <p:nvPr/>
        </p:nvPicPr>
        <p:blipFill>
          <a:blip r:embed="rId3">
            <a:alphaModFix/>
          </a:blip>
          <a:stretch>
            <a:fillRect/>
          </a:stretch>
        </p:blipFill>
        <p:spPr>
          <a:xfrm>
            <a:off x="328550" y="1216150"/>
            <a:ext cx="4359000" cy="3040200"/>
          </a:xfrm>
          <a:prstGeom prst="roundRect">
            <a:avLst>
              <a:gd name="adj" fmla="val 16667"/>
            </a:avLst>
          </a:prstGeom>
          <a:noFill/>
          <a:ln>
            <a:noFill/>
          </a:ln>
        </p:spPr>
      </p:pic>
      <p:sp>
        <p:nvSpPr>
          <p:cNvPr id="586" name="Google Shape;586;p59"/>
          <p:cNvSpPr txBox="1"/>
          <p:nvPr/>
        </p:nvSpPr>
        <p:spPr>
          <a:xfrm>
            <a:off x="5444100" y="1533625"/>
            <a:ext cx="3611400" cy="178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300">
                <a:solidFill>
                  <a:schemeClr val="dk2"/>
                </a:solidFill>
                <a:latin typeface="Figtree"/>
                <a:ea typeface="Figtree"/>
                <a:cs typeface="Figtree"/>
                <a:sym typeface="Figtree"/>
              </a:rPr>
              <a:t>The ultrasonic sensor continuously measures the distance to detect human presence within a predefined threshold (e.g., 20 cm). If a human is detected, the system prompts the user to enter a password.</a:t>
            </a:r>
            <a:endParaRPr sz="1300">
              <a:solidFill>
                <a:schemeClr val="dk2"/>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endParaRPr sz="1300">
              <a:solidFill>
                <a:schemeClr val="dk2"/>
              </a:solidFill>
              <a:latin typeface="Figtree"/>
              <a:ea typeface="Figtree"/>
              <a:cs typeface="Figtree"/>
              <a:sym typeface="Figtree"/>
            </a:endParaRPr>
          </a:p>
          <a:p>
            <a:pPr marL="0" lvl="0" indent="0" algn="l" rtl="0">
              <a:spcBef>
                <a:spcPts val="0"/>
              </a:spcBef>
              <a:spcAft>
                <a:spcPts val="0"/>
              </a:spcAft>
              <a:buClr>
                <a:schemeClr val="dk1"/>
              </a:buClr>
              <a:buSzPts val="1100"/>
              <a:buFont typeface="Arial"/>
              <a:buNone/>
            </a:pPr>
            <a:r>
              <a:rPr lang="en" sz="1300">
                <a:solidFill>
                  <a:schemeClr val="dk2"/>
                </a:solidFill>
                <a:latin typeface="Figtree"/>
                <a:ea typeface="Figtree"/>
                <a:cs typeface="Figtree"/>
                <a:sym typeface="Figtree"/>
              </a:rPr>
              <a:t> </a:t>
            </a:r>
            <a:endParaRPr sz="1300">
              <a:solidFill>
                <a:schemeClr val="dk2"/>
              </a:solidFill>
              <a:latin typeface="Figtree"/>
              <a:ea typeface="Figtree"/>
              <a:cs typeface="Figtree"/>
              <a:sym typeface="Figtree"/>
            </a:endParaRPr>
          </a:p>
          <a:p>
            <a:pPr marL="0" lvl="0" indent="0" algn="l" rtl="0">
              <a:spcBef>
                <a:spcPts val="0"/>
              </a:spcBef>
              <a:spcAft>
                <a:spcPts val="0"/>
              </a:spcAft>
              <a:buNone/>
            </a:pPr>
            <a:endParaRPr sz="1300">
              <a:solidFill>
                <a:schemeClr val="dk2"/>
              </a:solidFill>
              <a:latin typeface="Figtree"/>
              <a:ea typeface="Figtree"/>
              <a:cs typeface="Figtree"/>
              <a:sym typeface="Figtree"/>
            </a:endParaRPr>
          </a:p>
        </p:txBody>
      </p:sp>
    </p:spTree>
  </p:cSld>
  <p:clrMapOvr>
    <a:masterClrMapping/>
  </p:clrMapOvr>
  <mc:AlternateContent xmlns:mc="http://schemas.openxmlformats.org/markup-compatibility/2006">
    <mc:Choice xmlns:p14="http://schemas.microsoft.com/office/powerpoint/2010/main" Requires="p14">
      <p:transition spd="slow" p14:dur="2000" advTm="37589"/>
    </mc:Choice>
    <mc:Fallback>
      <p:transition spd="slow" advTm="37589"/>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igtree Fusion">
  <a:themeElements>
    <a:clrScheme name="Simple Light">
      <a:dk1>
        <a:srgbClr val="000000"/>
      </a:dk1>
      <a:lt1>
        <a:srgbClr val="FFFFFF"/>
      </a:lt1>
      <a:dk2>
        <a:srgbClr val="666666"/>
      </a:dk2>
      <a:lt2>
        <a:srgbClr val="EEEEEE"/>
      </a:lt2>
      <a:accent1>
        <a:srgbClr val="7F6CFC"/>
      </a:accent1>
      <a:accent2>
        <a:srgbClr val="1EDFCB"/>
      </a:accent2>
      <a:accent3>
        <a:srgbClr val="117DFF"/>
      </a:accent3>
      <a:accent4>
        <a:srgbClr val="F7627B"/>
      </a:accent4>
      <a:accent5>
        <a:srgbClr val="FF0000"/>
      </a:accent5>
      <a:accent6>
        <a:srgbClr val="EEFF41"/>
      </a:accent6>
      <a:hlink>
        <a:srgbClr val="00F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1567</Words>
  <Application>Microsoft Office PowerPoint</Application>
  <PresentationFormat>On-screen Show (16:9)</PresentationFormat>
  <Paragraphs>180</Paragraphs>
  <Slides>20</Slides>
  <Notes>20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20</vt:i4>
      </vt:variant>
    </vt:vector>
  </HeadingPairs>
  <TitlesOfParts>
    <vt:vector size="31" baseType="lpstr">
      <vt:lpstr>Manrope</vt:lpstr>
      <vt:lpstr>Arial</vt:lpstr>
      <vt:lpstr>Figtree ExtraBold</vt:lpstr>
      <vt:lpstr>Manrope ExtraBold</vt:lpstr>
      <vt:lpstr>Hanken Grotesk</vt:lpstr>
      <vt:lpstr>Hanken Grotesk ExtraBold</vt:lpstr>
      <vt:lpstr>Figtree</vt:lpstr>
      <vt:lpstr>Figtree SemiBold</vt:lpstr>
      <vt:lpstr>Work Sans SemiBold</vt:lpstr>
      <vt:lpstr>Simple Light</vt:lpstr>
      <vt:lpstr>Figtree Fusion</vt:lpstr>
      <vt:lpstr>Smart Home Automation and Security System with Human Detection</vt:lpstr>
      <vt:lpstr>Introduction to Smart Home Automation and Security System</vt:lpstr>
      <vt:lpstr>Overview of Smart Home Automation and Security System</vt:lpstr>
      <vt:lpstr>Components and Sensors Used</vt:lpstr>
      <vt:lpstr>System Operation</vt:lpstr>
      <vt:lpstr>Schematic Diagram</vt:lpstr>
      <vt:lpstr>Physical Circuit Implementation</vt:lpstr>
      <vt:lpstr>Programming the Arduino Uno for Home Automation and Security</vt:lpstr>
      <vt:lpstr>Human Detection Technology</vt:lpstr>
      <vt:lpstr>Password Entry and Authentication Process</vt:lpstr>
      <vt:lpstr>Lighting and Gas Monitoring</vt:lpstr>
      <vt:lpstr> Arduino Uno</vt:lpstr>
      <vt:lpstr>Ultrasonic Sensor (HC-SR04)</vt:lpstr>
      <vt:lpstr>4x4 Keypad</vt:lpstr>
      <vt:lpstr>Liquid Crystal Display (LCD)</vt:lpstr>
      <vt:lpstr>PIR Sensor and LDR</vt:lpstr>
      <vt:lpstr>Gas Sensor (MQ-2)</vt:lpstr>
      <vt:lpstr>Benefits and Advantages of the Smart Home Automation and Security System</vt:lpstr>
      <vt:lpstr>Future Developments and Expansions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jerin tuli</cp:lastModifiedBy>
  <cp:revision>1</cp:revision>
  <dcterms:modified xsi:type="dcterms:W3CDTF">2024-10-08T09:25:43Z</dcterms:modified>
</cp:coreProperties>
</file>